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91" r:id="rId5"/>
    <p:sldId id="610" r:id="rId6"/>
    <p:sldId id="622" r:id="rId7"/>
    <p:sldId id="623" r:id="rId8"/>
    <p:sldId id="624" r:id="rId9"/>
    <p:sldId id="625" r:id="rId10"/>
    <p:sldId id="626" r:id="rId11"/>
    <p:sldId id="627" r:id="rId12"/>
    <p:sldId id="628" r:id="rId13"/>
    <p:sldId id="635" r:id="rId14"/>
    <p:sldId id="631" r:id="rId15"/>
    <p:sldId id="629" r:id="rId16"/>
    <p:sldId id="630" r:id="rId17"/>
    <p:sldId id="632" r:id="rId18"/>
    <p:sldId id="633" r:id="rId19"/>
    <p:sldId id="63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9"/>
    <a:srgbClr val="002F6C"/>
    <a:srgbClr val="BA0C2F"/>
    <a:srgbClr val="E7E7E5"/>
    <a:srgbClr val="635C5B"/>
    <a:srgbClr val="D9D7D3"/>
    <a:srgbClr val="CFCDC9"/>
    <a:srgbClr val="FFFFFF"/>
    <a:srgbClr val="6C6463"/>
    <a:srgbClr val="651D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9C8F4-AA10-482D-95CE-CF4EDD8D0AC9}" v="503" dt="2021-04-26T18:38:39.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8" autoAdjust="0"/>
    <p:restoredTop sz="92149" autoAdjust="0"/>
  </p:normalViewPr>
  <p:slideViewPr>
    <p:cSldViewPr snapToObjects="1">
      <p:cViewPr>
        <p:scale>
          <a:sx n="50" d="100"/>
          <a:sy n="50" d="100"/>
        </p:scale>
        <p:origin x="1186" y="29"/>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n Harden" userId="7dc294ff-dca4-4d28-a6a8-98d94437a8b9" providerId="ADAL" clId="{CA19C8F4-AA10-482D-95CE-CF4EDD8D0AC9}"/>
    <pc:docChg chg="undo custSel addSld delSld modSld modMainMaster">
      <pc:chgData name="Karon Harden" userId="7dc294ff-dca4-4d28-a6a8-98d94437a8b9" providerId="ADAL" clId="{CA19C8F4-AA10-482D-95CE-CF4EDD8D0AC9}" dt="2021-04-26T19:05:06.354" v="4764" actId="20577"/>
      <pc:docMkLst>
        <pc:docMk/>
      </pc:docMkLst>
      <pc:sldChg chg="addSp delSp modSp mod modNotesTx">
        <pc:chgData name="Karon Harden" userId="7dc294ff-dca4-4d28-a6a8-98d94437a8b9" providerId="ADAL" clId="{CA19C8F4-AA10-482D-95CE-CF4EDD8D0AC9}" dt="2021-04-26T18:32:47.315" v="4632" actId="2711"/>
        <pc:sldMkLst>
          <pc:docMk/>
          <pc:sldMk cId="955244671" sldId="291"/>
        </pc:sldMkLst>
        <pc:spChg chg="mod">
          <ac:chgData name="Karon Harden" userId="7dc294ff-dca4-4d28-a6a8-98d94437a8b9" providerId="ADAL" clId="{CA19C8F4-AA10-482D-95CE-CF4EDD8D0AC9}" dt="2021-04-19T15:56:39.094" v="27" actId="20577"/>
          <ac:spMkLst>
            <pc:docMk/>
            <pc:sldMk cId="955244671" sldId="291"/>
            <ac:spMk id="2" creationId="{00000000-0000-0000-0000-000000000000}"/>
          </ac:spMkLst>
        </pc:spChg>
        <pc:spChg chg="del mod">
          <ac:chgData name="Karon Harden" userId="7dc294ff-dca4-4d28-a6a8-98d94437a8b9" providerId="ADAL" clId="{CA19C8F4-AA10-482D-95CE-CF4EDD8D0AC9}" dt="2021-04-19T16:04:08.245" v="147" actId="478"/>
          <ac:spMkLst>
            <pc:docMk/>
            <pc:sldMk cId="955244671" sldId="291"/>
            <ac:spMk id="8" creationId="{2191E11B-D17D-6C4B-86F5-04403570B608}"/>
          </ac:spMkLst>
        </pc:spChg>
        <pc:spChg chg="add mod">
          <ac:chgData name="Karon Harden" userId="7dc294ff-dca4-4d28-a6a8-98d94437a8b9" providerId="ADAL" clId="{CA19C8F4-AA10-482D-95CE-CF4EDD8D0AC9}" dt="2021-04-19T20:39:44.221" v="1028" actId="255"/>
          <ac:spMkLst>
            <pc:docMk/>
            <pc:sldMk cId="955244671" sldId="291"/>
            <ac:spMk id="9" creationId="{1B80E97A-C2F7-45B2-8DB9-715D99D29D10}"/>
          </ac:spMkLst>
        </pc:spChg>
        <pc:spChg chg="mod">
          <ac:chgData name="Karon Harden" userId="7dc294ff-dca4-4d28-a6a8-98d94437a8b9" providerId="ADAL" clId="{CA19C8F4-AA10-482D-95CE-CF4EDD8D0AC9}" dt="2021-04-26T18:32:47.315" v="4632" actId="2711"/>
          <ac:spMkLst>
            <pc:docMk/>
            <pc:sldMk cId="955244671" sldId="291"/>
            <ac:spMk id="12" creationId="{00000000-0000-0000-0000-000000000000}"/>
          </ac:spMkLst>
        </pc:spChg>
        <pc:spChg chg="mod">
          <ac:chgData name="Karon Harden" userId="7dc294ff-dca4-4d28-a6a8-98d94437a8b9" providerId="ADAL" clId="{CA19C8F4-AA10-482D-95CE-CF4EDD8D0AC9}" dt="2021-04-19T20:39:53.584" v="1029" actId="1076"/>
          <ac:spMkLst>
            <pc:docMk/>
            <pc:sldMk cId="955244671" sldId="291"/>
            <ac:spMk id="13" creationId="{00000000-0000-0000-0000-000000000000}"/>
          </ac:spMkLst>
        </pc:spChg>
        <pc:picChg chg="add mod modCrop">
          <ac:chgData name="Karon Harden" userId="7dc294ff-dca4-4d28-a6a8-98d94437a8b9" providerId="ADAL" clId="{CA19C8F4-AA10-482D-95CE-CF4EDD8D0AC9}" dt="2021-04-19T20:38:51.030" v="1001" actId="1076"/>
          <ac:picMkLst>
            <pc:docMk/>
            <pc:sldMk cId="955244671" sldId="291"/>
            <ac:picMk id="7" creationId="{30B8126A-E2AD-45DA-B77A-EA17F9CF4A93}"/>
          </ac:picMkLst>
        </pc:picChg>
      </pc:sldChg>
      <pc:sldChg chg="addSp delSp modSp mod modNotesTx">
        <pc:chgData name="Karon Harden" userId="7dc294ff-dca4-4d28-a6a8-98d94437a8b9" providerId="ADAL" clId="{CA19C8F4-AA10-482D-95CE-CF4EDD8D0AC9}" dt="2021-04-26T18:56:00.919" v="4751" actId="1076"/>
        <pc:sldMkLst>
          <pc:docMk/>
          <pc:sldMk cId="2822186483" sldId="610"/>
        </pc:sldMkLst>
        <pc:spChg chg="mod">
          <ac:chgData name="Karon Harden" userId="7dc294ff-dca4-4d28-a6a8-98d94437a8b9" providerId="ADAL" clId="{CA19C8F4-AA10-482D-95CE-CF4EDD8D0AC9}" dt="2021-04-20T19:30:49.006" v="2976" actId="1076"/>
          <ac:spMkLst>
            <pc:docMk/>
            <pc:sldMk cId="2822186483" sldId="610"/>
            <ac:spMk id="2" creationId="{EDB01E0D-C255-6647-B143-58E2E367E7F9}"/>
          </ac:spMkLst>
        </pc:spChg>
        <pc:spChg chg="del">
          <ac:chgData name="Karon Harden" userId="7dc294ff-dca4-4d28-a6a8-98d94437a8b9" providerId="ADAL" clId="{CA19C8F4-AA10-482D-95CE-CF4EDD8D0AC9}" dt="2021-04-19T20:24:14.597" v="797" actId="931"/>
          <ac:spMkLst>
            <pc:docMk/>
            <pc:sldMk cId="2822186483" sldId="610"/>
            <ac:spMk id="4" creationId="{551ECCEA-710D-B047-8288-2924C0CDD164}"/>
          </ac:spMkLst>
        </pc:spChg>
        <pc:spChg chg="mod">
          <ac:chgData name="Karon Harden" userId="7dc294ff-dca4-4d28-a6a8-98d94437a8b9" providerId="ADAL" clId="{CA19C8F4-AA10-482D-95CE-CF4EDD8D0AC9}" dt="2021-04-26T18:54:09.746" v="4733" actId="255"/>
          <ac:spMkLst>
            <pc:docMk/>
            <pc:sldMk cId="2822186483" sldId="610"/>
            <ac:spMk id="6" creationId="{AC452748-79A1-6C4C-A3F8-37ED3603B826}"/>
          </ac:spMkLst>
        </pc:spChg>
        <pc:spChg chg="mod">
          <ac:chgData name="Karon Harden" userId="7dc294ff-dca4-4d28-a6a8-98d94437a8b9" providerId="ADAL" clId="{CA19C8F4-AA10-482D-95CE-CF4EDD8D0AC9}" dt="2021-04-26T18:54:57.191" v="4742" actId="14100"/>
          <ac:spMkLst>
            <pc:docMk/>
            <pc:sldMk cId="2822186483" sldId="610"/>
            <ac:spMk id="7" creationId="{622CBDC4-5DA7-A74B-B7DA-DE22F4BED54F}"/>
          </ac:spMkLst>
        </pc:spChg>
        <pc:spChg chg="del">
          <ac:chgData name="Karon Harden" userId="7dc294ff-dca4-4d28-a6a8-98d94437a8b9" providerId="ADAL" clId="{CA19C8F4-AA10-482D-95CE-CF4EDD8D0AC9}" dt="2021-04-19T15:57:34.017" v="36" actId="478"/>
          <ac:spMkLst>
            <pc:docMk/>
            <pc:sldMk cId="2822186483" sldId="610"/>
            <ac:spMk id="9" creationId="{938BE1CD-9647-0B42-8C45-751E2800418D}"/>
          </ac:spMkLst>
        </pc:spChg>
        <pc:spChg chg="del">
          <ac:chgData name="Karon Harden" userId="7dc294ff-dca4-4d28-a6a8-98d94437a8b9" providerId="ADAL" clId="{CA19C8F4-AA10-482D-95CE-CF4EDD8D0AC9}" dt="2021-04-19T15:57:37.487" v="37" actId="478"/>
          <ac:spMkLst>
            <pc:docMk/>
            <pc:sldMk cId="2822186483" sldId="610"/>
            <ac:spMk id="10" creationId="{D845036F-26EE-6148-882B-0739C507DA21}"/>
          </ac:spMkLst>
        </pc:spChg>
        <pc:spChg chg="del">
          <ac:chgData name="Karon Harden" userId="7dc294ff-dca4-4d28-a6a8-98d94437a8b9" providerId="ADAL" clId="{CA19C8F4-AA10-482D-95CE-CF4EDD8D0AC9}" dt="2021-04-19T15:59:59.454" v="97" actId="478"/>
          <ac:spMkLst>
            <pc:docMk/>
            <pc:sldMk cId="2822186483" sldId="610"/>
            <ac:spMk id="11" creationId="{CA487006-5B9E-AE42-B9C4-67DD00D03486}"/>
          </ac:spMkLst>
        </pc:spChg>
        <pc:spChg chg="del mod">
          <ac:chgData name="Karon Harden" userId="7dc294ff-dca4-4d28-a6a8-98d94437a8b9" providerId="ADAL" clId="{CA19C8F4-AA10-482D-95CE-CF4EDD8D0AC9}" dt="2021-04-19T15:57:48.007" v="41" actId="478"/>
          <ac:spMkLst>
            <pc:docMk/>
            <pc:sldMk cId="2822186483" sldId="610"/>
            <ac:spMk id="12" creationId="{CB51AE91-384A-FD4B-A0CF-C0D1E518BBE0}"/>
          </ac:spMkLst>
        </pc:spChg>
        <pc:spChg chg="add mod">
          <ac:chgData name="Karon Harden" userId="7dc294ff-dca4-4d28-a6a8-98d94437a8b9" providerId="ADAL" clId="{CA19C8F4-AA10-482D-95CE-CF4EDD8D0AC9}" dt="2021-04-26T18:55:03.198" v="4743" actId="1076"/>
          <ac:spMkLst>
            <pc:docMk/>
            <pc:sldMk cId="2822186483" sldId="610"/>
            <ac:spMk id="14" creationId="{E07BA1C2-DEA0-43F6-8A9D-D1444D0E9251}"/>
          </ac:spMkLst>
        </pc:spChg>
        <pc:picChg chg="add mod">
          <ac:chgData name="Karon Harden" userId="7dc294ff-dca4-4d28-a6a8-98d94437a8b9" providerId="ADAL" clId="{CA19C8F4-AA10-482D-95CE-CF4EDD8D0AC9}" dt="2021-04-26T18:55:50.999" v="4749" actId="1076"/>
          <ac:picMkLst>
            <pc:docMk/>
            <pc:sldMk cId="2822186483" sldId="610"/>
            <ac:picMk id="8" creationId="{89FE9558-6AD0-4F18-A441-7BC341E11F7B}"/>
          </ac:picMkLst>
        </pc:picChg>
        <pc:picChg chg="add mod">
          <ac:chgData name="Karon Harden" userId="7dc294ff-dca4-4d28-a6a8-98d94437a8b9" providerId="ADAL" clId="{CA19C8F4-AA10-482D-95CE-CF4EDD8D0AC9}" dt="2021-04-26T18:56:00.919" v="4751" actId="1076"/>
          <ac:picMkLst>
            <pc:docMk/>
            <pc:sldMk cId="2822186483" sldId="610"/>
            <ac:picMk id="15" creationId="{68D7EF09-2185-40E5-A4C9-82CC3DE97A6E}"/>
          </ac:picMkLst>
        </pc:picChg>
        <pc:picChg chg="add mod">
          <ac:chgData name="Karon Harden" userId="7dc294ff-dca4-4d28-a6a8-98d94437a8b9" providerId="ADAL" clId="{CA19C8F4-AA10-482D-95CE-CF4EDD8D0AC9}" dt="2021-04-26T18:55:57.262" v="4750" actId="1076"/>
          <ac:picMkLst>
            <pc:docMk/>
            <pc:sldMk cId="2822186483" sldId="610"/>
            <ac:picMk id="16" creationId="{E7A874E0-81F9-437B-9600-154C1E0F4B57}"/>
          </ac:picMkLst>
        </pc:picChg>
        <pc:picChg chg="add del mod">
          <ac:chgData name="Karon Harden" userId="7dc294ff-dca4-4d28-a6a8-98d94437a8b9" providerId="ADAL" clId="{CA19C8F4-AA10-482D-95CE-CF4EDD8D0AC9}" dt="2021-04-19T20:27:11.037" v="838" actId="478"/>
          <ac:picMkLst>
            <pc:docMk/>
            <pc:sldMk cId="2822186483" sldId="610"/>
            <ac:picMk id="17" creationId="{AF12A06D-98DF-4A9B-9BD7-A80E8A71F631}"/>
          </ac:picMkLst>
        </pc:picChg>
      </pc:sldChg>
      <pc:sldChg chg="del">
        <pc:chgData name="Karon Harden" userId="7dc294ff-dca4-4d28-a6a8-98d94437a8b9" providerId="ADAL" clId="{CA19C8F4-AA10-482D-95CE-CF4EDD8D0AC9}" dt="2021-04-19T16:02:44.760" v="130" actId="47"/>
        <pc:sldMkLst>
          <pc:docMk/>
          <pc:sldMk cId="4261678662" sldId="619"/>
        </pc:sldMkLst>
      </pc:sldChg>
      <pc:sldChg chg="del">
        <pc:chgData name="Karon Harden" userId="7dc294ff-dca4-4d28-a6a8-98d94437a8b9" providerId="ADAL" clId="{CA19C8F4-AA10-482D-95CE-CF4EDD8D0AC9}" dt="2021-04-19T16:02:44.760" v="130" actId="47"/>
        <pc:sldMkLst>
          <pc:docMk/>
          <pc:sldMk cId="2921208821" sldId="620"/>
        </pc:sldMkLst>
      </pc:sldChg>
      <pc:sldChg chg="del">
        <pc:chgData name="Karon Harden" userId="7dc294ff-dca4-4d28-a6a8-98d94437a8b9" providerId="ADAL" clId="{CA19C8F4-AA10-482D-95CE-CF4EDD8D0AC9}" dt="2021-04-19T16:02:44.760" v="130" actId="47"/>
        <pc:sldMkLst>
          <pc:docMk/>
          <pc:sldMk cId="2348297820" sldId="621"/>
        </pc:sldMkLst>
      </pc:sldChg>
      <pc:sldChg chg="addSp delSp modSp mod">
        <pc:chgData name="Karon Harden" userId="7dc294ff-dca4-4d28-a6a8-98d94437a8b9" providerId="ADAL" clId="{CA19C8F4-AA10-482D-95CE-CF4EDD8D0AC9}" dt="2021-04-26T16:26:16.973" v="4451" actId="20577"/>
        <pc:sldMkLst>
          <pc:docMk/>
          <pc:sldMk cId="1258075036" sldId="622"/>
        </pc:sldMkLst>
        <pc:spChg chg="mod">
          <ac:chgData name="Karon Harden" userId="7dc294ff-dca4-4d28-a6a8-98d94437a8b9" providerId="ADAL" clId="{CA19C8F4-AA10-482D-95CE-CF4EDD8D0AC9}" dt="2021-04-19T16:13:05.301" v="298" actId="14100"/>
          <ac:spMkLst>
            <pc:docMk/>
            <pc:sldMk cId="1258075036" sldId="622"/>
            <ac:spMk id="2" creationId="{8FA68B8A-29AF-0344-B378-867BAD905694}"/>
          </ac:spMkLst>
        </pc:spChg>
        <pc:spChg chg="mod">
          <ac:chgData name="Karon Harden" userId="7dc294ff-dca4-4d28-a6a8-98d94437a8b9" providerId="ADAL" clId="{CA19C8F4-AA10-482D-95CE-CF4EDD8D0AC9}" dt="2021-04-26T16:26:16.973" v="4451" actId="20577"/>
          <ac:spMkLst>
            <pc:docMk/>
            <pc:sldMk cId="1258075036" sldId="622"/>
            <ac:spMk id="3" creationId="{1673EB14-9C2E-A24C-B364-5B7EE61636C5}"/>
          </ac:spMkLst>
        </pc:spChg>
        <pc:spChg chg="del">
          <ac:chgData name="Karon Harden" userId="7dc294ff-dca4-4d28-a6a8-98d94437a8b9" providerId="ADAL" clId="{CA19C8F4-AA10-482D-95CE-CF4EDD8D0AC9}" dt="2021-04-19T15:58:38.718" v="72" actId="478"/>
          <ac:spMkLst>
            <pc:docMk/>
            <pc:sldMk cId="1258075036" sldId="622"/>
            <ac:spMk id="5" creationId="{4ADD2DC5-8B5C-384F-A5CC-A0E411113E3A}"/>
          </ac:spMkLst>
        </pc:spChg>
        <pc:picChg chg="add mod">
          <ac:chgData name="Karon Harden" userId="7dc294ff-dca4-4d28-a6a8-98d94437a8b9" providerId="ADAL" clId="{CA19C8F4-AA10-482D-95CE-CF4EDD8D0AC9}" dt="2021-04-19T16:23:22.705" v="436" actId="14861"/>
          <ac:picMkLst>
            <pc:docMk/>
            <pc:sldMk cId="1258075036" sldId="622"/>
            <ac:picMk id="8" creationId="{5B7EBF31-AB80-405A-981A-141F4DB67FC6}"/>
          </ac:picMkLst>
        </pc:picChg>
        <pc:picChg chg="del">
          <ac:chgData name="Karon Harden" userId="7dc294ff-dca4-4d28-a6a8-98d94437a8b9" providerId="ADAL" clId="{CA19C8F4-AA10-482D-95CE-CF4EDD8D0AC9}" dt="2021-04-19T15:58:34.654" v="70" actId="478"/>
          <ac:picMkLst>
            <pc:docMk/>
            <pc:sldMk cId="1258075036" sldId="622"/>
            <ac:picMk id="10" creationId="{EC3D7154-A6A7-774F-A2D1-1C76DEA54B8D}"/>
          </ac:picMkLst>
        </pc:picChg>
        <pc:picChg chg="del">
          <ac:chgData name="Karon Harden" userId="7dc294ff-dca4-4d28-a6a8-98d94437a8b9" providerId="ADAL" clId="{CA19C8F4-AA10-482D-95CE-CF4EDD8D0AC9}" dt="2021-04-19T15:58:36.310" v="71" actId="478"/>
          <ac:picMkLst>
            <pc:docMk/>
            <pc:sldMk cId="1258075036" sldId="622"/>
            <ac:picMk id="11" creationId="{31299852-41EF-2B43-8697-DF227B75BE29}"/>
          </ac:picMkLst>
        </pc:picChg>
      </pc:sldChg>
      <pc:sldChg chg="addSp delSp modSp new mod">
        <pc:chgData name="Karon Harden" userId="7dc294ff-dca4-4d28-a6a8-98d94437a8b9" providerId="ADAL" clId="{CA19C8F4-AA10-482D-95CE-CF4EDD8D0AC9}" dt="2021-04-20T15:28:09.899" v="2811" actId="20577"/>
        <pc:sldMkLst>
          <pc:docMk/>
          <pc:sldMk cId="3631100143" sldId="623"/>
        </pc:sldMkLst>
        <pc:spChg chg="mod">
          <ac:chgData name="Karon Harden" userId="7dc294ff-dca4-4d28-a6a8-98d94437a8b9" providerId="ADAL" clId="{CA19C8F4-AA10-482D-95CE-CF4EDD8D0AC9}" dt="2021-04-19T16:12:44.280" v="292" actId="122"/>
          <ac:spMkLst>
            <pc:docMk/>
            <pc:sldMk cId="3631100143" sldId="623"/>
            <ac:spMk id="2" creationId="{600949A5-88DA-4A3A-9EE6-0AFED38D9996}"/>
          </ac:spMkLst>
        </pc:spChg>
        <pc:spChg chg="del">
          <ac:chgData name="Karon Harden" userId="7dc294ff-dca4-4d28-a6a8-98d94437a8b9" providerId="ADAL" clId="{CA19C8F4-AA10-482D-95CE-CF4EDD8D0AC9}" dt="2021-04-19T16:00:46.582" v="107" actId="478"/>
          <ac:spMkLst>
            <pc:docMk/>
            <pc:sldMk cId="3631100143" sldId="623"/>
            <ac:spMk id="3" creationId="{79E3A3F8-6AA3-4706-A3FC-19C446294040}"/>
          </ac:spMkLst>
        </pc:spChg>
        <pc:spChg chg="del">
          <ac:chgData name="Karon Harden" userId="7dc294ff-dca4-4d28-a6a8-98d94437a8b9" providerId="ADAL" clId="{CA19C8F4-AA10-482D-95CE-CF4EDD8D0AC9}" dt="2021-04-19T16:00:51.119" v="110" actId="478"/>
          <ac:spMkLst>
            <pc:docMk/>
            <pc:sldMk cId="3631100143" sldId="623"/>
            <ac:spMk id="5" creationId="{B006D835-B7F2-4F30-A96E-588266572A60}"/>
          </ac:spMkLst>
        </pc:spChg>
        <pc:spChg chg="add mod">
          <ac:chgData name="Karon Harden" userId="7dc294ff-dca4-4d28-a6a8-98d94437a8b9" providerId="ADAL" clId="{CA19C8F4-AA10-482D-95CE-CF4EDD8D0AC9}" dt="2021-04-19T16:02:10.902" v="127" actId="14100"/>
          <ac:spMkLst>
            <pc:docMk/>
            <pc:sldMk cId="3631100143" sldId="623"/>
            <ac:spMk id="6" creationId="{EEDE67C5-2A3D-4CE7-B3F8-12678A141BFA}"/>
          </ac:spMkLst>
        </pc:spChg>
        <pc:spChg chg="add mod">
          <ac:chgData name="Karon Harden" userId="7dc294ff-dca4-4d28-a6a8-98d94437a8b9" providerId="ADAL" clId="{CA19C8F4-AA10-482D-95CE-CF4EDD8D0AC9}" dt="2021-04-20T15:28:09.899" v="2811" actId="20577"/>
          <ac:spMkLst>
            <pc:docMk/>
            <pc:sldMk cId="3631100143" sldId="623"/>
            <ac:spMk id="7" creationId="{2548F3BD-EBD0-462E-9173-A3C03EF1678B}"/>
          </ac:spMkLst>
        </pc:spChg>
        <pc:spChg chg="add mod">
          <ac:chgData name="Karon Harden" userId="7dc294ff-dca4-4d28-a6a8-98d94437a8b9" providerId="ADAL" clId="{CA19C8F4-AA10-482D-95CE-CF4EDD8D0AC9}" dt="2021-04-19T16:01:35.792" v="119"/>
          <ac:spMkLst>
            <pc:docMk/>
            <pc:sldMk cId="3631100143" sldId="623"/>
            <ac:spMk id="9" creationId="{91FD3AEE-4772-4D64-80AD-681290029E69}"/>
          </ac:spMkLst>
        </pc:spChg>
        <pc:spChg chg="add mod ord">
          <ac:chgData name="Karon Harden" userId="7dc294ff-dca4-4d28-a6a8-98d94437a8b9" providerId="ADAL" clId="{CA19C8F4-AA10-482D-95CE-CF4EDD8D0AC9}" dt="2021-04-19T16:02:16.425" v="128" actId="166"/>
          <ac:spMkLst>
            <pc:docMk/>
            <pc:sldMk cId="3631100143" sldId="623"/>
            <ac:spMk id="10" creationId="{6BED9575-6110-4041-A60B-261C05DE7348}"/>
          </ac:spMkLst>
        </pc:spChg>
        <pc:spChg chg="add mod">
          <ac:chgData name="Karon Harden" userId="7dc294ff-dca4-4d28-a6a8-98d94437a8b9" providerId="ADAL" clId="{CA19C8F4-AA10-482D-95CE-CF4EDD8D0AC9}" dt="2021-04-19T16:23:36.740" v="437" actId="1076"/>
          <ac:spMkLst>
            <pc:docMk/>
            <pc:sldMk cId="3631100143" sldId="623"/>
            <ac:spMk id="12" creationId="{EEA05840-25D5-4C61-B475-70F54AFE8465}"/>
          </ac:spMkLst>
        </pc:spChg>
        <pc:picChg chg="add mod">
          <ac:chgData name="Karon Harden" userId="7dc294ff-dca4-4d28-a6a8-98d94437a8b9" providerId="ADAL" clId="{CA19C8F4-AA10-482D-95CE-CF4EDD8D0AC9}" dt="2021-04-19T20:49:24.911" v="1261" actId="1076"/>
          <ac:picMkLst>
            <pc:docMk/>
            <pc:sldMk cId="3631100143" sldId="623"/>
            <ac:picMk id="8" creationId="{C51C778B-A812-450E-B195-282397EFA908}"/>
          </ac:picMkLst>
        </pc:picChg>
        <pc:picChg chg="add mod">
          <ac:chgData name="Karon Harden" userId="7dc294ff-dca4-4d28-a6a8-98d94437a8b9" providerId="ADAL" clId="{CA19C8F4-AA10-482D-95CE-CF4EDD8D0AC9}" dt="2021-04-19T20:49:17.191" v="1260" actId="1076"/>
          <ac:picMkLst>
            <pc:docMk/>
            <pc:sldMk cId="3631100143" sldId="623"/>
            <ac:picMk id="11" creationId="{676F4C21-3063-4D75-BDD9-FA327CCECDC3}"/>
          </ac:picMkLst>
        </pc:picChg>
      </pc:sldChg>
      <pc:sldChg chg="addSp delSp modSp new mod">
        <pc:chgData name="Karon Harden" userId="7dc294ff-dca4-4d28-a6a8-98d94437a8b9" providerId="ADAL" clId="{CA19C8F4-AA10-482D-95CE-CF4EDD8D0AC9}" dt="2021-04-26T18:34:02.990" v="4638" actId="14100"/>
        <pc:sldMkLst>
          <pc:docMk/>
          <pc:sldMk cId="493396540" sldId="624"/>
        </pc:sldMkLst>
        <pc:spChg chg="mod">
          <ac:chgData name="Karon Harden" userId="7dc294ff-dca4-4d28-a6a8-98d94437a8b9" providerId="ADAL" clId="{CA19C8F4-AA10-482D-95CE-CF4EDD8D0AC9}" dt="2021-04-26T18:34:02.990" v="4638" actId="14100"/>
          <ac:spMkLst>
            <pc:docMk/>
            <pc:sldMk cId="493396540" sldId="624"/>
            <ac:spMk id="2" creationId="{2002ADBB-54A6-4B6A-B821-9FB2DDE7E19F}"/>
          </ac:spMkLst>
        </pc:spChg>
        <pc:spChg chg="del">
          <ac:chgData name="Karon Harden" userId="7dc294ff-dca4-4d28-a6a8-98d94437a8b9" providerId="ADAL" clId="{CA19C8F4-AA10-482D-95CE-CF4EDD8D0AC9}" dt="2021-04-20T13:15:23.714" v="1547" actId="478"/>
          <ac:spMkLst>
            <pc:docMk/>
            <pc:sldMk cId="493396540" sldId="624"/>
            <ac:spMk id="3" creationId="{E5B48BEF-D343-4101-9704-F3B0BCDF0A68}"/>
          </ac:spMkLst>
        </pc:spChg>
        <pc:spChg chg="del">
          <ac:chgData name="Karon Harden" userId="7dc294ff-dca4-4d28-a6a8-98d94437a8b9" providerId="ADAL" clId="{CA19C8F4-AA10-482D-95CE-CF4EDD8D0AC9}" dt="2021-04-19T16:02:51.710" v="135" actId="478"/>
          <ac:spMkLst>
            <pc:docMk/>
            <pc:sldMk cId="493396540" sldId="624"/>
            <ac:spMk id="5" creationId="{76DD3A80-C812-4F03-A0D2-65F52ACD5D9C}"/>
          </ac:spMkLst>
        </pc:spChg>
        <pc:spChg chg="add mod">
          <ac:chgData name="Karon Harden" userId="7dc294ff-dca4-4d28-a6a8-98d94437a8b9" providerId="ADAL" clId="{CA19C8F4-AA10-482D-95CE-CF4EDD8D0AC9}" dt="2021-04-26T18:33:43.518" v="4635" actId="1076"/>
          <ac:spMkLst>
            <pc:docMk/>
            <pc:sldMk cId="493396540" sldId="624"/>
            <ac:spMk id="10" creationId="{81EA640B-40F6-406C-A41B-D0618B5B5481}"/>
          </ac:spMkLst>
        </pc:spChg>
        <pc:picChg chg="add del mod">
          <ac:chgData name="Karon Harden" userId="7dc294ff-dca4-4d28-a6a8-98d94437a8b9" providerId="ADAL" clId="{CA19C8F4-AA10-482D-95CE-CF4EDD8D0AC9}" dt="2021-04-20T13:15:50.253" v="1551" actId="22"/>
          <ac:picMkLst>
            <pc:docMk/>
            <pc:sldMk cId="493396540" sldId="624"/>
            <ac:picMk id="7" creationId="{A500B50E-61E4-4249-8F7F-6A35BFB39C93}"/>
          </ac:picMkLst>
        </pc:picChg>
        <pc:picChg chg="add mod">
          <ac:chgData name="Karon Harden" userId="7dc294ff-dca4-4d28-a6a8-98d94437a8b9" providerId="ADAL" clId="{CA19C8F4-AA10-482D-95CE-CF4EDD8D0AC9}" dt="2021-04-26T18:33:37.241" v="4634" actId="1076"/>
          <ac:picMkLst>
            <pc:docMk/>
            <pc:sldMk cId="493396540" sldId="624"/>
            <ac:picMk id="9" creationId="{F6E55A50-1866-4DEA-9BFE-6B7EA6C94B42}"/>
          </ac:picMkLst>
        </pc:picChg>
      </pc:sldChg>
      <pc:sldChg chg="addSp delSp modSp new mod modAnim">
        <pc:chgData name="Karon Harden" userId="7dc294ff-dca4-4d28-a6a8-98d94437a8b9" providerId="ADAL" clId="{CA19C8F4-AA10-482D-95CE-CF4EDD8D0AC9}" dt="2021-04-26T17:01:42.703" v="4618" actId="20577"/>
        <pc:sldMkLst>
          <pc:docMk/>
          <pc:sldMk cId="4177439178" sldId="625"/>
        </pc:sldMkLst>
        <pc:spChg chg="mod">
          <ac:chgData name="Karon Harden" userId="7dc294ff-dca4-4d28-a6a8-98d94437a8b9" providerId="ADAL" clId="{CA19C8F4-AA10-482D-95CE-CF4EDD8D0AC9}" dt="2021-04-19T16:12:30.459" v="290" actId="122"/>
          <ac:spMkLst>
            <pc:docMk/>
            <pc:sldMk cId="4177439178" sldId="625"/>
            <ac:spMk id="2" creationId="{12DBEC39-F42E-4437-B363-C9680042C5B7}"/>
          </ac:spMkLst>
        </pc:spChg>
        <pc:spChg chg="del">
          <ac:chgData name="Karon Harden" userId="7dc294ff-dca4-4d28-a6a8-98d94437a8b9" providerId="ADAL" clId="{CA19C8F4-AA10-482D-95CE-CF4EDD8D0AC9}" dt="2021-04-19T16:06:50.046" v="208" actId="478"/>
          <ac:spMkLst>
            <pc:docMk/>
            <pc:sldMk cId="4177439178" sldId="625"/>
            <ac:spMk id="3" creationId="{47462A02-8F13-4AC0-9A1C-8B75C3FDB809}"/>
          </ac:spMkLst>
        </pc:spChg>
        <pc:spChg chg="del">
          <ac:chgData name="Karon Harden" userId="7dc294ff-dca4-4d28-a6a8-98d94437a8b9" providerId="ADAL" clId="{CA19C8F4-AA10-482D-95CE-CF4EDD8D0AC9}" dt="2021-04-19T16:02:54.718" v="136" actId="478"/>
          <ac:spMkLst>
            <pc:docMk/>
            <pc:sldMk cId="4177439178" sldId="625"/>
            <ac:spMk id="5" creationId="{03E82F0F-220B-4457-AC36-2A49797A356B}"/>
          </ac:spMkLst>
        </pc:spChg>
        <pc:spChg chg="add mod">
          <ac:chgData name="Karon Harden" userId="7dc294ff-dca4-4d28-a6a8-98d94437a8b9" providerId="ADAL" clId="{CA19C8F4-AA10-482D-95CE-CF4EDD8D0AC9}" dt="2021-04-20T14:53:38.955" v="2404" actId="14100"/>
          <ac:spMkLst>
            <pc:docMk/>
            <pc:sldMk cId="4177439178" sldId="625"/>
            <ac:spMk id="6" creationId="{1BA7AE8B-8757-48A6-BC9C-B297796EFD1B}"/>
          </ac:spMkLst>
        </pc:spChg>
        <pc:graphicFrameChg chg="add mod modGraphic">
          <ac:chgData name="Karon Harden" userId="7dc294ff-dca4-4d28-a6a8-98d94437a8b9" providerId="ADAL" clId="{CA19C8F4-AA10-482D-95CE-CF4EDD8D0AC9}" dt="2021-04-26T17:01:42.703" v="4618" actId="20577"/>
          <ac:graphicFrameMkLst>
            <pc:docMk/>
            <pc:sldMk cId="4177439178" sldId="625"/>
            <ac:graphicFrameMk id="7" creationId="{0AEE7A9B-0F46-47A6-AB45-61A034DEA978}"/>
          </ac:graphicFrameMkLst>
        </pc:graphicFrameChg>
        <pc:picChg chg="add mod">
          <ac:chgData name="Karon Harden" userId="7dc294ff-dca4-4d28-a6a8-98d94437a8b9" providerId="ADAL" clId="{CA19C8F4-AA10-482D-95CE-CF4EDD8D0AC9}" dt="2021-04-19T16:25:19.612" v="438" actId="1440"/>
          <ac:picMkLst>
            <pc:docMk/>
            <pc:sldMk cId="4177439178" sldId="625"/>
            <ac:picMk id="8" creationId="{FE2B6713-B5CA-4B44-B4D1-1DB75E923C2C}"/>
          </ac:picMkLst>
        </pc:picChg>
      </pc:sldChg>
      <pc:sldChg chg="addSp delSp modSp new mod modAnim modNotesTx">
        <pc:chgData name="Karon Harden" userId="7dc294ff-dca4-4d28-a6a8-98d94437a8b9" providerId="ADAL" clId="{CA19C8F4-AA10-482D-95CE-CF4EDD8D0AC9}" dt="2021-04-26T18:32:29.620" v="4631" actId="2711"/>
        <pc:sldMkLst>
          <pc:docMk/>
          <pc:sldMk cId="561800943" sldId="626"/>
        </pc:sldMkLst>
        <pc:spChg chg="mod">
          <ac:chgData name="Karon Harden" userId="7dc294ff-dca4-4d28-a6a8-98d94437a8b9" providerId="ADAL" clId="{CA19C8F4-AA10-482D-95CE-CF4EDD8D0AC9}" dt="2021-04-19T16:13:32.877" v="303" actId="14100"/>
          <ac:spMkLst>
            <pc:docMk/>
            <pc:sldMk cId="561800943" sldId="626"/>
            <ac:spMk id="2" creationId="{B9D4A9E4-D0C3-4B95-93E9-CFE70B847296}"/>
          </ac:spMkLst>
        </pc:spChg>
        <pc:spChg chg="del">
          <ac:chgData name="Karon Harden" userId="7dc294ff-dca4-4d28-a6a8-98d94437a8b9" providerId="ADAL" clId="{CA19C8F4-AA10-482D-95CE-CF4EDD8D0AC9}" dt="2021-04-19T16:08:15.334" v="255" actId="478"/>
          <ac:spMkLst>
            <pc:docMk/>
            <pc:sldMk cId="561800943" sldId="626"/>
            <ac:spMk id="3" creationId="{5937DA9F-A3AD-4774-9B6B-93D03DE1D8BE}"/>
          </ac:spMkLst>
        </pc:spChg>
        <pc:spChg chg="del">
          <ac:chgData name="Karon Harden" userId="7dc294ff-dca4-4d28-a6a8-98d94437a8b9" providerId="ADAL" clId="{CA19C8F4-AA10-482D-95CE-CF4EDD8D0AC9}" dt="2021-04-19T16:02:57.654" v="137" actId="478"/>
          <ac:spMkLst>
            <pc:docMk/>
            <pc:sldMk cId="561800943" sldId="626"/>
            <ac:spMk id="5" creationId="{2B656B4E-A16C-4D39-A928-DA56B47EE4D7}"/>
          </ac:spMkLst>
        </pc:spChg>
        <pc:spChg chg="add mod">
          <ac:chgData name="Karon Harden" userId="7dc294ff-dca4-4d28-a6a8-98d94437a8b9" providerId="ADAL" clId="{CA19C8F4-AA10-482D-95CE-CF4EDD8D0AC9}" dt="2021-04-26T18:32:14.403" v="4628" actId="255"/>
          <ac:spMkLst>
            <pc:docMk/>
            <pc:sldMk cId="561800943" sldId="626"/>
            <ac:spMk id="6" creationId="{098BD56E-62B0-4BFA-94D0-8D10D0A39472}"/>
          </ac:spMkLst>
        </pc:spChg>
        <pc:spChg chg="add mod ord">
          <ac:chgData name="Karon Harden" userId="7dc294ff-dca4-4d28-a6a8-98d94437a8b9" providerId="ADAL" clId="{CA19C8F4-AA10-482D-95CE-CF4EDD8D0AC9}" dt="2021-04-26T18:32:29.620" v="4631" actId="2711"/>
          <ac:spMkLst>
            <pc:docMk/>
            <pc:sldMk cId="561800943" sldId="626"/>
            <ac:spMk id="7" creationId="{47D0B476-E3AC-4840-BC06-11C050E78704}"/>
          </ac:spMkLst>
        </pc:spChg>
        <pc:graphicFrameChg chg="add mod">
          <ac:chgData name="Karon Harden" userId="7dc294ff-dca4-4d28-a6a8-98d94437a8b9" providerId="ADAL" clId="{CA19C8F4-AA10-482D-95CE-CF4EDD8D0AC9}" dt="2021-04-20T14:31:22.466" v="2234"/>
          <ac:graphicFrameMkLst>
            <pc:docMk/>
            <pc:sldMk cId="561800943" sldId="626"/>
            <ac:graphicFrameMk id="8" creationId="{65E28F65-55C9-472B-AB79-B3F415425046}"/>
          </ac:graphicFrameMkLst>
        </pc:graphicFrameChg>
        <pc:graphicFrameChg chg="add mod modGraphic">
          <ac:chgData name="Karon Harden" userId="7dc294ff-dca4-4d28-a6a8-98d94437a8b9" providerId="ADAL" clId="{CA19C8F4-AA10-482D-95CE-CF4EDD8D0AC9}" dt="2021-04-20T14:31:01.324" v="2232" actId="207"/>
          <ac:graphicFrameMkLst>
            <pc:docMk/>
            <pc:sldMk cId="561800943" sldId="626"/>
            <ac:graphicFrameMk id="9" creationId="{FBE03912-9D66-4DFB-B66D-92BD01A97301}"/>
          </ac:graphicFrameMkLst>
        </pc:graphicFrameChg>
        <pc:picChg chg="add mod ord">
          <ac:chgData name="Karon Harden" userId="7dc294ff-dca4-4d28-a6a8-98d94437a8b9" providerId="ADAL" clId="{CA19C8F4-AA10-482D-95CE-CF4EDD8D0AC9}" dt="2021-04-20T14:29:34.219" v="2211" actId="1076"/>
          <ac:picMkLst>
            <pc:docMk/>
            <pc:sldMk cId="561800943" sldId="626"/>
            <ac:picMk id="10" creationId="{A56EEF1E-EA55-4EA6-B7E3-B48C50D1F735}"/>
          </ac:picMkLst>
        </pc:picChg>
      </pc:sldChg>
      <pc:sldChg chg="addSp delSp modSp new mod modAnim modNotesTx">
        <pc:chgData name="Karon Harden" userId="7dc294ff-dca4-4d28-a6a8-98d94437a8b9" providerId="ADAL" clId="{CA19C8F4-AA10-482D-95CE-CF4EDD8D0AC9}" dt="2021-04-26T18:36:21.863" v="4646" actId="255"/>
        <pc:sldMkLst>
          <pc:docMk/>
          <pc:sldMk cId="2868916845" sldId="627"/>
        </pc:sldMkLst>
        <pc:spChg chg="mod">
          <ac:chgData name="Karon Harden" userId="7dc294ff-dca4-4d28-a6a8-98d94437a8b9" providerId="ADAL" clId="{CA19C8F4-AA10-482D-95CE-CF4EDD8D0AC9}" dt="2021-04-19T16:19:12.580" v="415" actId="14100"/>
          <ac:spMkLst>
            <pc:docMk/>
            <pc:sldMk cId="2868916845" sldId="627"/>
            <ac:spMk id="2" creationId="{325F331C-C65C-46B0-A814-7D158810C4DC}"/>
          </ac:spMkLst>
        </pc:spChg>
        <pc:spChg chg="del">
          <ac:chgData name="Karon Harden" userId="7dc294ff-dca4-4d28-a6a8-98d94437a8b9" providerId="ADAL" clId="{CA19C8F4-AA10-482D-95CE-CF4EDD8D0AC9}" dt="2021-04-19T16:11:01.814" v="277" actId="478"/>
          <ac:spMkLst>
            <pc:docMk/>
            <pc:sldMk cId="2868916845" sldId="627"/>
            <ac:spMk id="3" creationId="{08B6DABC-FC4C-4444-8B75-1128FCE45883}"/>
          </ac:spMkLst>
        </pc:spChg>
        <pc:spChg chg="del">
          <ac:chgData name="Karon Harden" userId="7dc294ff-dca4-4d28-a6a8-98d94437a8b9" providerId="ADAL" clId="{CA19C8F4-AA10-482D-95CE-CF4EDD8D0AC9}" dt="2021-04-19T16:03:00.134" v="138" actId="478"/>
          <ac:spMkLst>
            <pc:docMk/>
            <pc:sldMk cId="2868916845" sldId="627"/>
            <ac:spMk id="5" creationId="{359E9DA1-3EDA-4175-9557-40AE06FF7239}"/>
          </ac:spMkLst>
        </pc:spChg>
        <pc:spChg chg="add mod">
          <ac:chgData name="Karon Harden" userId="7dc294ff-dca4-4d28-a6a8-98d94437a8b9" providerId="ADAL" clId="{CA19C8F4-AA10-482D-95CE-CF4EDD8D0AC9}" dt="2021-04-26T18:36:21.863" v="4646" actId="255"/>
          <ac:spMkLst>
            <pc:docMk/>
            <pc:sldMk cId="2868916845" sldId="627"/>
            <ac:spMk id="7" creationId="{8ECE6BEE-59F2-457C-8434-1DC1B56595A5}"/>
          </ac:spMkLst>
        </pc:spChg>
        <pc:spChg chg="add mod">
          <ac:chgData name="Karon Harden" userId="7dc294ff-dca4-4d28-a6a8-98d94437a8b9" providerId="ADAL" clId="{CA19C8F4-AA10-482D-95CE-CF4EDD8D0AC9}" dt="2021-04-26T18:35:49.138" v="4645" actId="255"/>
          <ac:spMkLst>
            <pc:docMk/>
            <pc:sldMk cId="2868916845" sldId="627"/>
            <ac:spMk id="8" creationId="{0C454D84-DF84-4FA5-AF9F-5BD3D7921606}"/>
          </ac:spMkLst>
        </pc:spChg>
        <pc:graphicFrameChg chg="add mod">
          <ac:chgData name="Karon Harden" userId="7dc294ff-dca4-4d28-a6a8-98d94437a8b9" providerId="ADAL" clId="{CA19C8F4-AA10-482D-95CE-CF4EDD8D0AC9}" dt="2021-04-20T14:33:19.311" v="2238"/>
          <ac:graphicFrameMkLst>
            <pc:docMk/>
            <pc:sldMk cId="2868916845" sldId="627"/>
            <ac:graphicFrameMk id="10" creationId="{682A1809-EAFC-43EF-AD51-F261C91A661E}"/>
          </ac:graphicFrameMkLst>
        </pc:graphicFrameChg>
        <pc:graphicFrameChg chg="add mod">
          <ac:chgData name="Karon Harden" userId="7dc294ff-dca4-4d28-a6a8-98d94437a8b9" providerId="ADAL" clId="{CA19C8F4-AA10-482D-95CE-CF4EDD8D0AC9}" dt="2021-04-20T20:37:02.180" v="3934" actId="14100"/>
          <ac:graphicFrameMkLst>
            <pc:docMk/>
            <pc:sldMk cId="2868916845" sldId="627"/>
            <ac:graphicFrameMk id="11" creationId="{682A1809-EAFC-43EF-AD51-F261C91A661E}"/>
          </ac:graphicFrameMkLst>
        </pc:graphicFrameChg>
        <pc:picChg chg="add mod">
          <ac:chgData name="Karon Harden" userId="7dc294ff-dca4-4d28-a6a8-98d94437a8b9" providerId="ADAL" clId="{CA19C8F4-AA10-482D-95CE-CF4EDD8D0AC9}" dt="2021-04-19T19:57:20.180" v="449" actId="1076"/>
          <ac:picMkLst>
            <pc:docMk/>
            <pc:sldMk cId="2868916845" sldId="627"/>
            <ac:picMk id="6" creationId="{1626E834-76E6-4E56-BD1E-2A67B050A730}"/>
          </ac:picMkLst>
        </pc:picChg>
        <pc:picChg chg="add mod">
          <ac:chgData name="Karon Harden" userId="7dc294ff-dca4-4d28-a6a8-98d94437a8b9" providerId="ADAL" clId="{CA19C8F4-AA10-482D-95CE-CF4EDD8D0AC9}" dt="2021-04-19T19:57:58.759" v="450" actId="1440"/>
          <ac:picMkLst>
            <pc:docMk/>
            <pc:sldMk cId="2868916845" sldId="627"/>
            <ac:picMk id="9" creationId="{6680C86A-F75B-4F85-8432-F5E8D1E7E0E0}"/>
          </ac:picMkLst>
        </pc:picChg>
      </pc:sldChg>
      <pc:sldChg chg="addSp delSp modSp new mod">
        <pc:chgData name="Karon Harden" userId="7dc294ff-dca4-4d28-a6a8-98d94437a8b9" providerId="ADAL" clId="{CA19C8F4-AA10-482D-95CE-CF4EDD8D0AC9}" dt="2021-04-26T18:36:32.197" v="4647" actId="113"/>
        <pc:sldMkLst>
          <pc:docMk/>
          <pc:sldMk cId="819378445" sldId="628"/>
        </pc:sldMkLst>
        <pc:spChg chg="mod">
          <ac:chgData name="Karon Harden" userId="7dc294ff-dca4-4d28-a6a8-98d94437a8b9" providerId="ADAL" clId="{CA19C8F4-AA10-482D-95CE-CF4EDD8D0AC9}" dt="2021-04-20T20:35:40.795" v="3927" actId="1076"/>
          <ac:spMkLst>
            <pc:docMk/>
            <pc:sldMk cId="819378445" sldId="628"/>
            <ac:spMk id="2" creationId="{C1FADCCF-A3A7-4E2D-A096-926EC90E336B}"/>
          </ac:spMkLst>
        </pc:spChg>
        <pc:spChg chg="del mod">
          <ac:chgData name="Karon Harden" userId="7dc294ff-dca4-4d28-a6a8-98d94437a8b9" providerId="ADAL" clId="{CA19C8F4-AA10-482D-95CE-CF4EDD8D0AC9}" dt="2021-04-19T20:01:42.906" v="463" actId="22"/>
          <ac:spMkLst>
            <pc:docMk/>
            <pc:sldMk cId="819378445" sldId="628"/>
            <ac:spMk id="3" creationId="{F773A6D1-7298-4E47-B6B6-CAC452CA7228}"/>
          </ac:spMkLst>
        </pc:spChg>
        <pc:spChg chg="add del mod">
          <ac:chgData name="Karon Harden" userId="7dc294ff-dca4-4d28-a6a8-98d94437a8b9" providerId="ADAL" clId="{CA19C8F4-AA10-482D-95CE-CF4EDD8D0AC9}" dt="2021-04-20T20:10:24.908" v="3756" actId="478"/>
          <ac:spMkLst>
            <pc:docMk/>
            <pc:sldMk cId="819378445" sldId="628"/>
            <ac:spMk id="5" creationId="{133AF3A3-4F64-44CB-A987-DE68A8CD4055}"/>
          </ac:spMkLst>
        </pc:spChg>
        <pc:spChg chg="del">
          <ac:chgData name="Karon Harden" userId="7dc294ff-dca4-4d28-a6a8-98d94437a8b9" providerId="ADAL" clId="{CA19C8F4-AA10-482D-95CE-CF4EDD8D0AC9}" dt="2021-04-19T16:13:44.349" v="307" actId="478"/>
          <ac:spMkLst>
            <pc:docMk/>
            <pc:sldMk cId="819378445" sldId="628"/>
            <ac:spMk id="5" creationId="{E32785FA-0E44-41AC-85DE-56E0BB6B3C61}"/>
          </ac:spMkLst>
        </pc:spChg>
        <pc:spChg chg="add mod">
          <ac:chgData name="Karon Harden" userId="7dc294ff-dca4-4d28-a6a8-98d94437a8b9" providerId="ADAL" clId="{CA19C8F4-AA10-482D-95CE-CF4EDD8D0AC9}" dt="2021-04-26T18:36:32.197" v="4647" actId="113"/>
          <ac:spMkLst>
            <pc:docMk/>
            <pc:sldMk cId="819378445" sldId="628"/>
            <ac:spMk id="6" creationId="{05053913-F69D-448A-9538-1DB745C56636}"/>
          </ac:spMkLst>
        </pc:spChg>
        <pc:graphicFrameChg chg="add mod">
          <ac:chgData name="Karon Harden" userId="7dc294ff-dca4-4d28-a6a8-98d94437a8b9" providerId="ADAL" clId="{CA19C8F4-AA10-482D-95CE-CF4EDD8D0AC9}" dt="2021-04-20T20:37:27.311" v="3935" actId="207"/>
          <ac:graphicFrameMkLst>
            <pc:docMk/>
            <pc:sldMk cId="819378445" sldId="628"/>
            <ac:graphicFrameMk id="8" creationId="{4AA1C311-D77D-4889-86E0-890C97FD0D93}"/>
          </ac:graphicFrameMkLst>
        </pc:graphicFrameChg>
        <pc:picChg chg="add del mod ord">
          <ac:chgData name="Karon Harden" userId="7dc294ff-dca4-4d28-a6a8-98d94437a8b9" providerId="ADAL" clId="{CA19C8F4-AA10-482D-95CE-CF4EDD8D0AC9}" dt="2021-04-20T20:10:21.779" v="3755" actId="478"/>
          <ac:picMkLst>
            <pc:docMk/>
            <pc:sldMk cId="819378445" sldId="628"/>
            <ac:picMk id="7" creationId="{D6B674A3-8AC3-4B06-8DFA-D9FF7D8448AE}"/>
          </ac:picMkLst>
        </pc:picChg>
      </pc:sldChg>
      <pc:sldChg chg="addSp delSp modSp new mod">
        <pc:chgData name="Karon Harden" userId="7dc294ff-dca4-4d28-a6a8-98d94437a8b9" providerId="ADAL" clId="{CA19C8F4-AA10-482D-95CE-CF4EDD8D0AC9}" dt="2021-04-20T20:37:46.187" v="3937" actId="207"/>
        <pc:sldMkLst>
          <pc:docMk/>
          <pc:sldMk cId="3296435284" sldId="629"/>
        </pc:sldMkLst>
        <pc:spChg chg="mod">
          <ac:chgData name="Karon Harden" userId="7dc294ff-dca4-4d28-a6a8-98d94437a8b9" providerId="ADAL" clId="{CA19C8F4-AA10-482D-95CE-CF4EDD8D0AC9}" dt="2021-04-20T20:33:53.850" v="3921" actId="1076"/>
          <ac:spMkLst>
            <pc:docMk/>
            <pc:sldMk cId="3296435284" sldId="629"/>
            <ac:spMk id="2" creationId="{5C43CA41-7567-439E-BC87-1C4494549F6B}"/>
          </ac:spMkLst>
        </pc:spChg>
        <pc:spChg chg="del">
          <ac:chgData name="Karon Harden" userId="7dc294ff-dca4-4d28-a6a8-98d94437a8b9" providerId="ADAL" clId="{CA19C8F4-AA10-482D-95CE-CF4EDD8D0AC9}" dt="2021-04-19T20:06:33.577" v="522" actId="22"/>
          <ac:spMkLst>
            <pc:docMk/>
            <pc:sldMk cId="3296435284" sldId="629"/>
            <ac:spMk id="3" creationId="{58987964-5B88-497F-B437-A8B4C552D700}"/>
          </ac:spMkLst>
        </pc:spChg>
        <pc:spChg chg="del">
          <ac:chgData name="Karon Harden" userId="7dc294ff-dca4-4d28-a6a8-98d94437a8b9" providerId="ADAL" clId="{CA19C8F4-AA10-482D-95CE-CF4EDD8D0AC9}" dt="2021-04-19T16:13:47.581" v="308" actId="478"/>
          <ac:spMkLst>
            <pc:docMk/>
            <pc:sldMk cId="3296435284" sldId="629"/>
            <ac:spMk id="5" creationId="{4CA775ED-236C-42C7-B8BD-1ED3C36E1979}"/>
          </ac:spMkLst>
        </pc:spChg>
        <pc:spChg chg="add del mod">
          <ac:chgData name="Karon Harden" userId="7dc294ff-dca4-4d28-a6a8-98d94437a8b9" providerId="ADAL" clId="{CA19C8F4-AA10-482D-95CE-CF4EDD8D0AC9}" dt="2021-04-20T20:19:55.647" v="3887" actId="478"/>
          <ac:spMkLst>
            <pc:docMk/>
            <pc:sldMk cId="3296435284" sldId="629"/>
            <ac:spMk id="5" creationId="{EC2F7525-7EE2-41C0-8619-C3266C4AF4FD}"/>
          </ac:spMkLst>
        </pc:spChg>
        <pc:graphicFrameChg chg="add del mod">
          <ac:chgData name="Karon Harden" userId="7dc294ff-dca4-4d28-a6a8-98d94437a8b9" providerId="ADAL" clId="{CA19C8F4-AA10-482D-95CE-CF4EDD8D0AC9}" dt="2021-04-20T20:31:24.249" v="3905" actId="478"/>
          <ac:graphicFrameMkLst>
            <pc:docMk/>
            <pc:sldMk cId="3296435284" sldId="629"/>
            <ac:graphicFrameMk id="8" creationId="{CD912611-C36A-447F-9A12-E90DA2CBE1EE}"/>
          </ac:graphicFrameMkLst>
        </pc:graphicFrameChg>
        <pc:graphicFrameChg chg="add mod">
          <ac:chgData name="Karon Harden" userId="7dc294ff-dca4-4d28-a6a8-98d94437a8b9" providerId="ADAL" clId="{CA19C8F4-AA10-482D-95CE-CF4EDD8D0AC9}" dt="2021-04-20T20:37:46.187" v="3937" actId="207"/>
          <ac:graphicFrameMkLst>
            <pc:docMk/>
            <pc:sldMk cId="3296435284" sldId="629"/>
            <ac:graphicFrameMk id="9" creationId="{CD912611-C36A-447F-9A12-E90DA2CBE1EE}"/>
          </ac:graphicFrameMkLst>
        </pc:graphicFrameChg>
        <pc:picChg chg="add del mod ord">
          <ac:chgData name="Karon Harden" userId="7dc294ff-dca4-4d28-a6a8-98d94437a8b9" providerId="ADAL" clId="{CA19C8F4-AA10-482D-95CE-CF4EDD8D0AC9}" dt="2021-04-20T20:19:52.778" v="3886" actId="478"/>
          <ac:picMkLst>
            <pc:docMk/>
            <pc:sldMk cId="3296435284" sldId="629"/>
            <ac:picMk id="7" creationId="{93721B26-0391-447C-9ED2-5D83A257AB1C}"/>
          </ac:picMkLst>
        </pc:picChg>
      </pc:sldChg>
      <pc:sldChg chg="addSp">
        <pc:chgData name="Karon Harden" userId="7dc294ff-dca4-4d28-a6a8-98d94437a8b9" providerId="ADAL" clId="{CA19C8F4-AA10-482D-95CE-CF4EDD8D0AC9}" dt="2021-04-20T14:55:57.587" v="2455"/>
        <pc:sldMkLst>
          <pc:docMk/>
          <pc:sldMk cId="731668066" sldId="630"/>
        </pc:sldMkLst>
        <pc:graphicFrameChg chg="add">
          <ac:chgData name="Karon Harden" userId="7dc294ff-dca4-4d28-a6a8-98d94437a8b9" providerId="ADAL" clId="{CA19C8F4-AA10-482D-95CE-CF4EDD8D0AC9}" dt="2021-04-20T14:55:57.587" v="2455"/>
          <ac:graphicFrameMkLst>
            <pc:docMk/>
            <pc:sldMk cId="731668066" sldId="630"/>
            <ac:graphicFrameMk id="11" creationId="{9162A59E-CCB8-4330-8299-5E409EE724C0}"/>
          </ac:graphicFrameMkLst>
        </pc:graphicFrameChg>
        <pc:graphicFrameChg chg="add">
          <ac:chgData name="Karon Harden" userId="7dc294ff-dca4-4d28-a6a8-98d94437a8b9" providerId="ADAL" clId="{CA19C8F4-AA10-482D-95CE-CF4EDD8D0AC9}" dt="2021-04-20T14:55:57.587" v="2455"/>
          <ac:graphicFrameMkLst>
            <pc:docMk/>
            <pc:sldMk cId="731668066" sldId="630"/>
            <ac:graphicFrameMk id="12" creationId="{5478138A-4F8B-4F95-A060-75E9BFE65C06}"/>
          </ac:graphicFrameMkLst>
        </pc:graphicFrameChg>
      </pc:sldChg>
      <pc:sldChg chg="addSp delSp modSp new add del mod delAnim modAnim modNotesTx">
        <pc:chgData name="Karon Harden" userId="7dc294ff-dca4-4d28-a6a8-98d94437a8b9" providerId="ADAL" clId="{CA19C8F4-AA10-482D-95CE-CF4EDD8D0AC9}" dt="2021-04-26T18:38:39.194" v="4660" actId="2711"/>
        <pc:sldMkLst>
          <pc:docMk/>
          <pc:sldMk cId="1481430611" sldId="630"/>
        </pc:sldMkLst>
        <pc:spChg chg="mod">
          <ac:chgData name="Karon Harden" userId="7dc294ff-dca4-4d28-a6a8-98d94437a8b9" providerId="ADAL" clId="{CA19C8F4-AA10-482D-95CE-CF4EDD8D0AC9}" dt="2021-04-20T15:00:33.946" v="2492" actId="14100"/>
          <ac:spMkLst>
            <pc:docMk/>
            <pc:sldMk cId="1481430611" sldId="630"/>
            <ac:spMk id="2" creationId="{80023AD2-194B-4BB6-B049-798BA8B2004D}"/>
          </ac:spMkLst>
        </pc:spChg>
        <pc:spChg chg="del">
          <ac:chgData name="Karon Harden" userId="7dc294ff-dca4-4d28-a6a8-98d94437a8b9" providerId="ADAL" clId="{CA19C8F4-AA10-482D-95CE-CF4EDD8D0AC9}" dt="2021-04-19T20:08:21.961" v="571" actId="478"/>
          <ac:spMkLst>
            <pc:docMk/>
            <pc:sldMk cId="1481430611" sldId="630"/>
            <ac:spMk id="3" creationId="{0E69B2D2-DBA7-4C10-91A5-3A591B97171C}"/>
          </ac:spMkLst>
        </pc:spChg>
        <pc:spChg chg="del">
          <ac:chgData name="Karon Harden" userId="7dc294ff-dca4-4d28-a6a8-98d94437a8b9" providerId="ADAL" clId="{CA19C8F4-AA10-482D-95CE-CF4EDD8D0AC9}" dt="2021-04-19T16:13:50.062" v="309" actId="478"/>
          <ac:spMkLst>
            <pc:docMk/>
            <pc:sldMk cId="1481430611" sldId="630"/>
            <ac:spMk id="5" creationId="{ADAADDB9-A5BB-4A8E-B2A0-4A5580A2543B}"/>
          </ac:spMkLst>
        </pc:spChg>
        <pc:spChg chg="add mod">
          <ac:chgData name="Karon Harden" userId="7dc294ff-dca4-4d28-a6a8-98d94437a8b9" providerId="ADAL" clId="{CA19C8F4-AA10-482D-95CE-CF4EDD8D0AC9}" dt="2021-04-26T18:38:39.194" v="4660" actId="2711"/>
          <ac:spMkLst>
            <pc:docMk/>
            <pc:sldMk cId="1481430611" sldId="630"/>
            <ac:spMk id="7" creationId="{F65D9B80-64FA-4C57-BF8B-9270E8DC4486}"/>
          </ac:spMkLst>
        </pc:spChg>
        <pc:graphicFrameChg chg="add del mod">
          <ac:chgData name="Karon Harden" userId="7dc294ff-dca4-4d28-a6a8-98d94437a8b9" providerId="ADAL" clId="{CA19C8F4-AA10-482D-95CE-CF4EDD8D0AC9}" dt="2021-04-20T14:59:02.482" v="2480" actId="478"/>
          <ac:graphicFrameMkLst>
            <pc:docMk/>
            <pc:sldMk cId="1481430611" sldId="630"/>
            <ac:graphicFrameMk id="11" creationId="{43988FB2-757F-4F46-BFAF-E13DB743F9F0}"/>
          </ac:graphicFrameMkLst>
        </pc:graphicFrameChg>
        <pc:picChg chg="add mod">
          <ac:chgData name="Karon Harden" userId="7dc294ff-dca4-4d28-a6a8-98d94437a8b9" providerId="ADAL" clId="{CA19C8F4-AA10-482D-95CE-CF4EDD8D0AC9}" dt="2021-04-20T15:24:03.095" v="2807" actId="14100"/>
          <ac:picMkLst>
            <pc:docMk/>
            <pc:sldMk cId="1481430611" sldId="630"/>
            <ac:picMk id="8" creationId="{9F349080-8FAB-43A3-8B04-1DE080A4CF3D}"/>
          </ac:picMkLst>
        </pc:picChg>
        <pc:picChg chg="add mod">
          <ac:chgData name="Karon Harden" userId="7dc294ff-dca4-4d28-a6a8-98d94437a8b9" providerId="ADAL" clId="{CA19C8F4-AA10-482D-95CE-CF4EDD8D0AC9}" dt="2021-04-20T15:23:58.993" v="2806" actId="1076"/>
          <ac:picMkLst>
            <pc:docMk/>
            <pc:sldMk cId="1481430611" sldId="630"/>
            <ac:picMk id="9" creationId="{A42C8770-D8A0-4551-8265-528FF1EFF55C}"/>
          </ac:picMkLst>
        </pc:picChg>
        <pc:picChg chg="add del mod">
          <ac:chgData name="Karon Harden" userId="7dc294ff-dca4-4d28-a6a8-98d94437a8b9" providerId="ADAL" clId="{CA19C8F4-AA10-482D-95CE-CF4EDD8D0AC9}" dt="2021-04-20T14:59:05.750" v="2481" actId="478"/>
          <ac:picMkLst>
            <pc:docMk/>
            <pc:sldMk cId="1481430611" sldId="630"/>
            <ac:picMk id="10" creationId="{1283D829-FB5C-4E6C-8A79-A4B609BB31F7}"/>
          </ac:picMkLst>
        </pc:picChg>
        <pc:picChg chg="add mod">
          <ac:chgData name="Karon Harden" userId="7dc294ff-dca4-4d28-a6a8-98d94437a8b9" providerId="ADAL" clId="{CA19C8F4-AA10-482D-95CE-CF4EDD8D0AC9}" dt="2021-04-20T20:58:21.021" v="3988" actId="14100"/>
          <ac:picMkLst>
            <pc:docMk/>
            <pc:sldMk cId="1481430611" sldId="630"/>
            <ac:picMk id="13" creationId="{87833071-F094-4521-BFA1-57AC09A3BB80}"/>
          </ac:picMkLst>
        </pc:picChg>
      </pc:sldChg>
      <pc:sldChg chg="addSp delSp modSp add mod modAnim modNotesTx">
        <pc:chgData name="Karon Harden" userId="7dc294ff-dca4-4d28-a6a8-98d94437a8b9" providerId="ADAL" clId="{CA19C8F4-AA10-482D-95CE-CF4EDD8D0AC9}" dt="2021-04-26T18:38:12.286" v="4659" actId="20577"/>
        <pc:sldMkLst>
          <pc:docMk/>
          <pc:sldMk cId="1563085193" sldId="631"/>
        </pc:sldMkLst>
        <pc:spChg chg="mod">
          <ac:chgData name="Karon Harden" userId="7dc294ff-dca4-4d28-a6a8-98d94437a8b9" providerId="ADAL" clId="{CA19C8F4-AA10-482D-95CE-CF4EDD8D0AC9}" dt="2021-04-19T20:08:00.023" v="567" actId="1076"/>
          <ac:spMkLst>
            <pc:docMk/>
            <pc:sldMk cId="1563085193" sldId="631"/>
            <ac:spMk id="2" creationId="{325F331C-C65C-46B0-A814-7D158810C4DC}"/>
          </ac:spMkLst>
        </pc:spChg>
        <pc:spChg chg="mod">
          <ac:chgData name="Karon Harden" userId="7dc294ff-dca4-4d28-a6a8-98d94437a8b9" providerId="ADAL" clId="{CA19C8F4-AA10-482D-95CE-CF4EDD8D0AC9}" dt="2021-04-26T18:38:12.286" v="4659" actId="20577"/>
          <ac:spMkLst>
            <pc:docMk/>
            <pc:sldMk cId="1563085193" sldId="631"/>
            <ac:spMk id="7" creationId="{8ECE6BEE-59F2-457C-8434-1DC1B56595A5}"/>
          </ac:spMkLst>
        </pc:spChg>
        <pc:spChg chg="del">
          <ac:chgData name="Karon Harden" userId="7dc294ff-dca4-4d28-a6a8-98d94437a8b9" providerId="ADAL" clId="{CA19C8F4-AA10-482D-95CE-CF4EDD8D0AC9}" dt="2021-04-19T20:03:02.357" v="496" actId="478"/>
          <ac:spMkLst>
            <pc:docMk/>
            <pc:sldMk cId="1563085193" sldId="631"/>
            <ac:spMk id="8" creationId="{0C454D84-DF84-4FA5-AF9F-5BD3D7921606}"/>
          </ac:spMkLst>
        </pc:spChg>
        <pc:spChg chg="add mod">
          <ac:chgData name="Karon Harden" userId="7dc294ff-dca4-4d28-a6a8-98d94437a8b9" providerId="ADAL" clId="{CA19C8F4-AA10-482D-95CE-CF4EDD8D0AC9}" dt="2021-04-20T14:45:42.036" v="2345" actId="14100"/>
          <ac:spMkLst>
            <pc:docMk/>
            <pc:sldMk cId="1563085193" sldId="631"/>
            <ac:spMk id="11" creationId="{C0DEA5A5-B567-4F37-B2AF-8C7BD36001F8}"/>
          </ac:spMkLst>
        </pc:spChg>
        <pc:picChg chg="del">
          <ac:chgData name="Karon Harden" userId="7dc294ff-dca4-4d28-a6a8-98d94437a8b9" providerId="ADAL" clId="{CA19C8F4-AA10-482D-95CE-CF4EDD8D0AC9}" dt="2021-04-19T20:02:21.530" v="469" actId="478"/>
          <ac:picMkLst>
            <pc:docMk/>
            <pc:sldMk cId="1563085193" sldId="631"/>
            <ac:picMk id="6" creationId="{1626E834-76E6-4E56-BD1E-2A67B050A730}"/>
          </ac:picMkLst>
        </pc:picChg>
        <pc:picChg chg="del">
          <ac:chgData name="Karon Harden" userId="7dc294ff-dca4-4d28-a6a8-98d94437a8b9" providerId="ADAL" clId="{CA19C8F4-AA10-482D-95CE-CF4EDD8D0AC9}" dt="2021-04-19T20:03:08.998" v="498" actId="478"/>
          <ac:picMkLst>
            <pc:docMk/>
            <pc:sldMk cId="1563085193" sldId="631"/>
            <ac:picMk id="9" creationId="{6680C86A-F75B-4F85-8432-F5E8D1E7E0E0}"/>
          </ac:picMkLst>
        </pc:picChg>
        <pc:picChg chg="add mod">
          <ac:chgData name="Karon Harden" userId="7dc294ff-dca4-4d28-a6a8-98d94437a8b9" providerId="ADAL" clId="{CA19C8F4-AA10-482D-95CE-CF4EDD8D0AC9}" dt="2021-04-19T20:08:00.543" v="569" actId="1076"/>
          <ac:picMkLst>
            <pc:docMk/>
            <pc:sldMk cId="1563085193" sldId="631"/>
            <ac:picMk id="10" creationId="{073B654D-4D0D-4BD4-B294-69CB127B633F}"/>
          </ac:picMkLst>
        </pc:picChg>
        <pc:picChg chg="add mod">
          <ac:chgData name="Karon Harden" userId="7dc294ff-dca4-4d28-a6a8-98d94437a8b9" providerId="ADAL" clId="{CA19C8F4-AA10-482D-95CE-CF4EDD8D0AC9}" dt="2021-04-20T14:45:37.186" v="2344" actId="14100"/>
          <ac:picMkLst>
            <pc:docMk/>
            <pc:sldMk cId="1563085193" sldId="631"/>
            <ac:picMk id="12" creationId="{3A0695E3-8195-4134-B517-4991193D9FC8}"/>
          </ac:picMkLst>
        </pc:picChg>
      </pc:sldChg>
      <pc:sldChg chg="addSp delSp modSp add mod">
        <pc:chgData name="Karon Harden" userId="7dc294ff-dca4-4d28-a6a8-98d94437a8b9" providerId="ADAL" clId="{CA19C8F4-AA10-482D-95CE-CF4EDD8D0AC9}" dt="2021-04-26T18:39:09.973" v="4665" actId="255"/>
        <pc:sldMkLst>
          <pc:docMk/>
          <pc:sldMk cId="2360063666" sldId="632"/>
        </pc:sldMkLst>
        <pc:spChg chg="mod">
          <ac:chgData name="Karon Harden" userId="7dc294ff-dca4-4d28-a6a8-98d94437a8b9" providerId="ADAL" clId="{CA19C8F4-AA10-482D-95CE-CF4EDD8D0AC9}" dt="2021-04-20T20:36:09.332" v="3930" actId="1076"/>
          <ac:spMkLst>
            <pc:docMk/>
            <pc:sldMk cId="2360063666" sldId="632"/>
            <ac:spMk id="2" creationId="{5C43CA41-7567-439E-BC87-1C4494549F6B}"/>
          </ac:spMkLst>
        </pc:spChg>
        <pc:spChg chg="add mod">
          <ac:chgData name="Karon Harden" userId="7dc294ff-dca4-4d28-a6a8-98d94437a8b9" providerId="ADAL" clId="{CA19C8F4-AA10-482D-95CE-CF4EDD8D0AC9}" dt="2021-04-26T18:39:09.973" v="4665" actId="255"/>
          <ac:spMkLst>
            <pc:docMk/>
            <pc:sldMk cId="2360063666" sldId="632"/>
            <ac:spMk id="3" creationId="{BE2698BF-A5EC-4445-8BB3-559968A3B050}"/>
          </ac:spMkLst>
        </pc:spChg>
        <pc:spChg chg="add del mod">
          <ac:chgData name="Karon Harden" userId="7dc294ff-dca4-4d28-a6a8-98d94437a8b9" providerId="ADAL" clId="{CA19C8F4-AA10-482D-95CE-CF4EDD8D0AC9}" dt="2021-04-19T20:10:49.764" v="607" actId="478"/>
          <ac:spMkLst>
            <pc:docMk/>
            <pc:sldMk cId="2360063666" sldId="632"/>
            <ac:spMk id="5" creationId="{EC9BCFDD-9E20-4C59-967C-A2378F91AD59}"/>
          </ac:spMkLst>
        </pc:spChg>
        <pc:graphicFrameChg chg="add del mod">
          <ac:chgData name="Karon Harden" userId="7dc294ff-dca4-4d28-a6a8-98d94437a8b9" providerId="ADAL" clId="{CA19C8F4-AA10-482D-95CE-CF4EDD8D0AC9}" dt="2021-04-20T21:02:47.601" v="3989" actId="478"/>
          <ac:graphicFrameMkLst>
            <pc:docMk/>
            <pc:sldMk cId="2360063666" sldId="632"/>
            <ac:graphicFrameMk id="5" creationId="{5326E3EE-D7D9-488F-AD19-30C254BE4091}"/>
          </ac:graphicFrameMkLst>
        </pc:graphicFrameChg>
        <pc:graphicFrameChg chg="add mod">
          <ac:chgData name="Karon Harden" userId="7dc294ff-dca4-4d28-a6a8-98d94437a8b9" providerId="ADAL" clId="{CA19C8F4-AA10-482D-95CE-CF4EDD8D0AC9}" dt="2021-04-20T21:06:20.887" v="4172"/>
          <ac:graphicFrameMkLst>
            <pc:docMk/>
            <pc:sldMk cId="2360063666" sldId="632"/>
            <ac:graphicFrameMk id="7" creationId="{5326E3EE-D7D9-488F-AD19-30C254BE4091}"/>
          </ac:graphicFrameMkLst>
        </pc:graphicFrameChg>
        <pc:picChg chg="add del">
          <ac:chgData name="Karon Harden" userId="7dc294ff-dca4-4d28-a6a8-98d94437a8b9" providerId="ADAL" clId="{CA19C8F4-AA10-482D-95CE-CF4EDD8D0AC9}" dt="2021-04-20T20:35:49.994" v="3928" actId="478"/>
          <ac:picMkLst>
            <pc:docMk/>
            <pc:sldMk cId="2360063666" sldId="632"/>
            <ac:picMk id="6" creationId="{C0F88DB6-F926-4284-B371-F96809FE0B5C}"/>
          </ac:picMkLst>
        </pc:picChg>
        <pc:picChg chg="del">
          <ac:chgData name="Karon Harden" userId="7dc294ff-dca4-4d28-a6a8-98d94437a8b9" providerId="ADAL" clId="{CA19C8F4-AA10-482D-95CE-CF4EDD8D0AC9}" dt="2021-04-19T20:10:46.408" v="606" actId="478"/>
          <ac:picMkLst>
            <pc:docMk/>
            <pc:sldMk cId="2360063666" sldId="632"/>
            <ac:picMk id="7" creationId="{93721B26-0391-447C-9ED2-5D83A257AB1C}"/>
          </ac:picMkLst>
        </pc:picChg>
      </pc:sldChg>
      <pc:sldChg chg="addSp delSp modSp add mod modClrScheme chgLayout">
        <pc:chgData name="Karon Harden" userId="7dc294ff-dca4-4d28-a6a8-98d94437a8b9" providerId="ADAL" clId="{CA19C8F4-AA10-482D-95CE-CF4EDD8D0AC9}" dt="2021-04-26T19:05:06.354" v="4764" actId="20577"/>
        <pc:sldMkLst>
          <pc:docMk/>
          <pc:sldMk cId="348278354" sldId="633"/>
        </pc:sldMkLst>
        <pc:spChg chg="mod ord">
          <ac:chgData name="Karon Harden" userId="7dc294ff-dca4-4d28-a6a8-98d94437a8b9" providerId="ADAL" clId="{CA19C8F4-AA10-482D-95CE-CF4EDD8D0AC9}" dt="2021-04-19T20:20:24.185" v="760" actId="14100"/>
          <ac:spMkLst>
            <pc:docMk/>
            <pc:sldMk cId="348278354" sldId="633"/>
            <ac:spMk id="2" creationId="{5C43CA41-7567-439E-BC87-1C4494549F6B}"/>
          </ac:spMkLst>
        </pc:spChg>
        <pc:spChg chg="mod">
          <ac:chgData name="Karon Harden" userId="7dc294ff-dca4-4d28-a6a8-98d94437a8b9" providerId="ADAL" clId="{CA19C8F4-AA10-482D-95CE-CF4EDD8D0AC9}" dt="2021-04-19T20:15:07.081" v="692" actId="26606"/>
          <ac:spMkLst>
            <pc:docMk/>
            <pc:sldMk cId="348278354" sldId="633"/>
            <ac:spMk id="4" creationId="{4497B7AA-93AF-4DFD-BCB5-FD887C6B0B3D}"/>
          </ac:spMkLst>
        </pc:spChg>
        <pc:spChg chg="add mod">
          <ac:chgData name="Karon Harden" userId="7dc294ff-dca4-4d28-a6a8-98d94437a8b9" providerId="ADAL" clId="{CA19C8F4-AA10-482D-95CE-CF4EDD8D0AC9}" dt="2021-04-26T18:39:38.980" v="4671" actId="6549"/>
          <ac:spMkLst>
            <pc:docMk/>
            <pc:sldMk cId="348278354" sldId="633"/>
            <ac:spMk id="7" creationId="{82975EC7-561A-4E5E-9B21-A731C7079D6C}"/>
          </ac:spMkLst>
        </pc:spChg>
        <pc:spChg chg="add mod">
          <ac:chgData name="Karon Harden" userId="7dc294ff-dca4-4d28-a6a8-98d94437a8b9" providerId="ADAL" clId="{CA19C8F4-AA10-482D-95CE-CF4EDD8D0AC9}" dt="2021-04-26T18:51:54.905" v="4706" actId="20577"/>
          <ac:spMkLst>
            <pc:docMk/>
            <pc:sldMk cId="348278354" sldId="633"/>
            <ac:spMk id="9" creationId="{ADC76A4C-ACD7-4022-8A77-BA8A486B5CC5}"/>
          </ac:spMkLst>
        </pc:spChg>
        <pc:spChg chg="add mod">
          <ac:chgData name="Karon Harden" userId="7dc294ff-dca4-4d28-a6a8-98d94437a8b9" providerId="ADAL" clId="{CA19C8F4-AA10-482D-95CE-CF4EDD8D0AC9}" dt="2021-04-26T19:05:06.354" v="4764" actId="20577"/>
          <ac:spMkLst>
            <pc:docMk/>
            <pc:sldMk cId="348278354" sldId="633"/>
            <ac:spMk id="11" creationId="{2FD36984-9405-4F02-93BC-04B7008A6B63}"/>
          </ac:spMkLst>
        </pc:spChg>
        <pc:spChg chg="add del mod">
          <ac:chgData name="Karon Harden" userId="7dc294ff-dca4-4d28-a6a8-98d94437a8b9" providerId="ADAL" clId="{CA19C8F4-AA10-482D-95CE-CF4EDD8D0AC9}" dt="2021-04-19T20:15:07.081" v="692" actId="26606"/>
          <ac:spMkLst>
            <pc:docMk/>
            <pc:sldMk cId="348278354" sldId="633"/>
            <ac:spMk id="13" creationId="{F5AB7D10-0D40-4FF3-B12B-76EDF2C96442}"/>
          </ac:spMkLst>
        </pc:spChg>
        <pc:picChg chg="del">
          <ac:chgData name="Karon Harden" userId="7dc294ff-dca4-4d28-a6a8-98d94437a8b9" providerId="ADAL" clId="{CA19C8F4-AA10-482D-95CE-CF4EDD8D0AC9}" dt="2021-04-19T20:11:32.079" v="626" actId="478"/>
          <ac:picMkLst>
            <pc:docMk/>
            <pc:sldMk cId="348278354" sldId="633"/>
            <ac:picMk id="6" creationId="{C0F88DB6-F926-4284-B371-F96809FE0B5C}"/>
          </ac:picMkLst>
        </pc:picChg>
        <pc:picChg chg="add mod ord modCrop">
          <ac:chgData name="Karon Harden" userId="7dc294ff-dca4-4d28-a6a8-98d94437a8b9" providerId="ADAL" clId="{CA19C8F4-AA10-482D-95CE-CF4EDD8D0AC9}" dt="2021-04-19T20:18:52.708" v="740" actId="1076"/>
          <ac:picMkLst>
            <pc:docMk/>
            <pc:sldMk cId="348278354" sldId="633"/>
            <ac:picMk id="8" creationId="{7A30D340-16FE-408A-B999-86B653398302}"/>
          </ac:picMkLst>
        </pc:picChg>
      </pc:sldChg>
      <pc:sldChg chg="add del">
        <pc:chgData name="Karon Harden" userId="7dc294ff-dca4-4d28-a6a8-98d94437a8b9" providerId="ADAL" clId="{CA19C8F4-AA10-482D-95CE-CF4EDD8D0AC9}" dt="2021-04-19T20:11:14.888" v="610" actId="22"/>
        <pc:sldMkLst>
          <pc:docMk/>
          <pc:sldMk cId="3048188214" sldId="633"/>
        </pc:sldMkLst>
      </pc:sldChg>
      <pc:sldChg chg="addSp delSp modSp add mod">
        <pc:chgData name="Karon Harden" userId="7dc294ff-dca4-4d28-a6a8-98d94437a8b9" providerId="ADAL" clId="{CA19C8F4-AA10-482D-95CE-CF4EDD8D0AC9}" dt="2021-04-20T18:05:56.285" v="2914" actId="113"/>
        <pc:sldMkLst>
          <pc:docMk/>
          <pc:sldMk cId="2123313835" sldId="634"/>
        </pc:sldMkLst>
        <pc:spChg chg="mod">
          <ac:chgData name="Karon Harden" userId="7dc294ff-dca4-4d28-a6a8-98d94437a8b9" providerId="ADAL" clId="{CA19C8F4-AA10-482D-95CE-CF4EDD8D0AC9}" dt="2021-04-19T20:22:39.528" v="789" actId="1076"/>
          <ac:spMkLst>
            <pc:docMk/>
            <pc:sldMk cId="2123313835" sldId="634"/>
            <ac:spMk id="2" creationId="{5C43CA41-7567-439E-BC87-1C4494549F6B}"/>
          </ac:spMkLst>
        </pc:spChg>
        <pc:spChg chg="add mod">
          <ac:chgData name="Karon Harden" userId="7dc294ff-dca4-4d28-a6a8-98d94437a8b9" providerId="ADAL" clId="{CA19C8F4-AA10-482D-95CE-CF4EDD8D0AC9}" dt="2021-04-20T18:05:56.285" v="2914" actId="113"/>
          <ac:spMkLst>
            <pc:docMk/>
            <pc:sldMk cId="2123313835" sldId="634"/>
            <ac:spMk id="7" creationId="{A3CACB43-1FF1-4552-B3B7-CD0D350CAEBE}"/>
          </ac:spMkLst>
        </pc:spChg>
        <pc:spChg chg="add mod">
          <ac:chgData name="Karon Harden" userId="7dc294ff-dca4-4d28-a6a8-98d94437a8b9" providerId="ADAL" clId="{CA19C8F4-AA10-482D-95CE-CF4EDD8D0AC9}" dt="2021-04-20T13:04:57.496" v="1302" actId="20577"/>
          <ac:spMkLst>
            <pc:docMk/>
            <pc:sldMk cId="2123313835" sldId="634"/>
            <ac:spMk id="10" creationId="{DFBEF26A-2BF9-4630-9B6A-6DF613F9EC3B}"/>
          </ac:spMkLst>
        </pc:spChg>
        <pc:spChg chg="add mod">
          <ac:chgData name="Karon Harden" userId="7dc294ff-dca4-4d28-a6a8-98d94437a8b9" providerId="ADAL" clId="{CA19C8F4-AA10-482D-95CE-CF4EDD8D0AC9}" dt="2021-04-20T13:04:47.994" v="1300" actId="1076"/>
          <ac:spMkLst>
            <pc:docMk/>
            <pc:sldMk cId="2123313835" sldId="634"/>
            <ac:spMk id="12" creationId="{E2E044BA-A16C-44B1-8C1B-CB1F0DD2D95F}"/>
          </ac:spMkLst>
        </pc:spChg>
        <pc:picChg chg="del">
          <ac:chgData name="Karon Harden" userId="7dc294ff-dca4-4d28-a6a8-98d94437a8b9" providerId="ADAL" clId="{CA19C8F4-AA10-482D-95CE-CF4EDD8D0AC9}" dt="2021-04-19T20:12:11.218" v="657" actId="478"/>
          <ac:picMkLst>
            <pc:docMk/>
            <pc:sldMk cId="2123313835" sldId="634"/>
            <ac:picMk id="6" creationId="{C0F88DB6-F926-4284-B371-F96809FE0B5C}"/>
          </ac:picMkLst>
        </pc:picChg>
        <pc:picChg chg="add mod">
          <ac:chgData name="Karon Harden" userId="7dc294ff-dca4-4d28-a6a8-98d94437a8b9" providerId="ADAL" clId="{CA19C8F4-AA10-482D-95CE-CF4EDD8D0AC9}" dt="2021-04-19T20:52:47.923" v="1285" actId="1076"/>
          <ac:picMkLst>
            <pc:docMk/>
            <pc:sldMk cId="2123313835" sldId="634"/>
            <ac:picMk id="8" creationId="{FDC9CD2C-F743-4F06-885C-F497F45EFB45}"/>
          </ac:picMkLst>
        </pc:picChg>
        <pc:picChg chg="add mod">
          <ac:chgData name="Karon Harden" userId="7dc294ff-dca4-4d28-a6a8-98d94437a8b9" providerId="ADAL" clId="{CA19C8F4-AA10-482D-95CE-CF4EDD8D0AC9}" dt="2021-04-19T20:51:59.882" v="1277" actId="14100"/>
          <ac:picMkLst>
            <pc:docMk/>
            <pc:sldMk cId="2123313835" sldId="634"/>
            <ac:picMk id="9" creationId="{C38F5123-F8BD-48B4-BD1D-E274352A13AB}"/>
          </ac:picMkLst>
        </pc:picChg>
      </pc:sldChg>
      <pc:sldChg chg="addSp delSp modSp add mod">
        <pc:chgData name="Karon Harden" userId="7dc294ff-dca4-4d28-a6a8-98d94437a8b9" providerId="ADAL" clId="{CA19C8F4-AA10-482D-95CE-CF4EDD8D0AC9}" dt="2021-04-26T18:37:03.638" v="4651" actId="1076"/>
        <pc:sldMkLst>
          <pc:docMk/>
          <pc:sldMk cId="604381785" sldId="635"/>
        </pc:sldMkLst>
        <pc:spChg chg="mod">
          <ac:chgData name="Karon Harden" userId="7dc294ff-dca4-4d28-a6a8-98d94437a8b9" providerId="ADAL" clId="{CA19C8F4-AA10-482D-95CE-CF4EDD8D0AC9}" dt="2021-04-26T18:37:03.638" v="4651" actId="1076"/>
          <ac:spMkLst>
            <pc:docMk/>
            <pc:sldMk cId="604381785" sldId="635"/>
            <ac:spMk id="2" creationId="{C1FADCCF-A3A7-4E2D-A096-926EC90E336B}"/>
          </ac:spMkLst>
        </pc:spChg>
        <pc:spChg chg="mod">
          <ac:chgData name="Karon Harden" userId="7dc294ff-dca4-4d28-a6a8-98d94437a8b9" providerId="ADAL" clId="{CA19C8F4-AA10-482D-95CE-CF4EDD8D0AC9}" dt="2021-04-26T18:36:44.103" v="4649" actId="14100"/>
          <ac:spMkLst>
            <pc:docMk/>
            <pc:sldMk cId="604381785" sldId="635"/>
            <ac:spMk id="6" creationId="{05053913-F69D-448A-9538-1DB745C56636}"/>
          </ac:spMkLst>
        </pc:spChg>
        <pc:graphicFrameChg chg="add mod">
          <ac:chgData name="Karon Harden" userId="7dc294ff-dca4-4d28-a6a8-98d94437a8b9" providerId="ADAL" clId="{CA19C8F4-AA10-482D-95CE-CF4EDD8D0AC9}" dt="2021-04-20T20:37:34.385" v="3936" actId="207"/>
          <ac:graphicFrameMkLst>
            <pc:docMk/>
            <pc:sldMk cId="604381785" sldId="635"/>
            <ac:graphicFrameMk id="7" creationId="{FEDE4A51-DC49-4AEB-9AE0-7C8309A0D2E0}"/>
          </ac:graphicFrameMkLst>
        </pc:graphicFrameChg>
        <pc:graphicFrameChg chg="del">
          <ac:chgData name="Karon Harden" userId="7dc294ff-dca4-4d28-a6a8-98d94437a8b9" providerId="ADAL" clId="{CA19C8F4-AA10-482D-95CE-CF4EDD8D0AC9}" dt="2021-04-20T20:14:40.035" v="3859" actId="478"/>
          <ac:graphicFrameMkLst>
            <pc:docMk/>
            <pc:sldMk cId="604381785" sldId="635"/>
            <ac:graphicFrameMk id="8" creationId="{4AA1C311-D77D-4889-86E0-890C97FD0D93}"/>
          </ac:graphicFrameMkLst>
        </pc:graphicFrameChg>
      </pc:sldChg>
      <pc:sldChg chg="addSp delSp modSp add del mod modNotesTx">
        <pc:chgData name="Karon Harden" userId="7dc294ff-dca4-4d28-a6a8-98d94437a8b9" providerId="ADAL" clId="{CA19C8F4-AA10-482D-95CE-CF4EDD8D0AC9}" dt="2021-04-20T15:07:34.542" v="2525" actId="47"/>
        <pc:sldMkLst>
          <pc:docMk/>
          <pc:sldMk cId="1742623068" sldId="635"/>
        </pc:sldMkLst>
        <pc:spChg chg="mod">
          <ac:chgData name="Karon Harden" userId="7dc294ff-dca4-4d28-a6a8-98d94437a8b9" providerId="ADAL" clId="{CA19C8F4-AA10-482D-95CE-CF4EDD8D0AC9}" dt="2021-04-20T15:03:39.258" v="2506" actId="20577"/>
          <ac:spMkLst>
            <pc:docMk/>
            <pc:sldMk cId="1742623068" sldId="635"/>
            <ac:spMk id="2" creationId="{80023AD2-194B-4BB6-B049-798BA8B2004D}"/>
          </ac:spMkLst>
        </pc:spChg>
        <pc:spChg chg="add del mod">
          <ac:chgData name="Karon Harden" userId="7dc294ff-dca4-4d28-a6a8-98d94437a8b9" providerId="ADAL" clId="{CA19C8F4-AA10-482D-95CE-CF4EDD8D0AC9}" dt="2021-04-20T13:10:32.241" v="1441" actId="478"/>
          <ac:spMkLst>
            <pc:docMk/>
            <pc:sldMk cId="1742623068" sldId="635"/>
            <ac:spMk id="5" creationId="{38532808-7E74-44EB-9B07-4C7EB27A097F}"/>
          </ac:spMkLst>
        </pc:spChg>
        <pc:spChg chg="mod">
          <ac:chgData name="Karon Harden" userId="7dc294ff-dca4-4d28-a6a8-98d94437a8b9" providerId="ADAL" clId="{CA19C8F4-AA10-482D-95CE-CF4EDD8D0AC9}" dt="2021-04-20T15:04:23.853" v="2513" actId="20577"/>
          <ac:spMkLst>
            <pc:docMk/>
            <pc:sldMk cId="1742623068" sldId="635"/>
            <ac:spMk id="7" creationId="{F65D9B80-64FA-4C57-BF8B-9270E8DC4486}"/>
          </ac:spMkLst>
        </pc:spChg>
        <pc:spChg chg="add mod">
          <ac:chgData name="Karon Harden" userId="7dc294ff-dca4-4d28-a6a8-98d94437a8b9" providerId="ADAL" clId="{CA19C8F4-AA10-482D-95CE-CF4EDD8D0AC9}" dt="2021-04-20T15:04:41.801" v="2518" actId="1076"/>
          <ac:spMkLst>
            <pc:docMk/>
            <pc:sldMk cId="1742623068" sldId="635"/>
            <ac:spMk id="11" creationId="{B2282623-28AC-492F-9664-990DC8A8FD44}"/>
          </ac:spMkLst>
        </pc:spChg>
        <pc:picChg chg="del">
          <ac:chgData name="Karon Harden" userId="7dc294ff-dca4-4d28-a6a8-98d94437a8b9" providerId="ADAL" clId="{CA19C8F4-AA10-482D-95CE-CF4EDD8D0AC9}" dt="2021-04-20T13:10:26.640" v="1439" actId="478"/>
          <ac:picMkLst>
            <pc:docMk/>
            <pc:sldMk cId="1742623068" sldId="635"/>
            <ac:picMk id="8" creationId="{9F349080-8FAB-43A3-8B04-1DE080A4CF3D}"/>
          </ac:picMkLst>
        </pc:picChg>
        <pc:picChg chg="del">
          <ac:chgData name="Karon Harden" userId="7dc294ff-dca4-4d28-a6a8-98d94437a8b9" providerId="ADAL" clId="{CA19C8F4-AA10-482D-95CE-CF4EDD8D0AC9}" dt="2021-04-20T13:10:27.430" v="1440" actId="478"/>
          <ac:picMkLst>
            <pc:docMk/>
            <pc:sldMk cId="1742623068" sldId="635"/>
            <ac:picMk id="9" creationId="{A42C8770-D8A0-4551-8265-528FF1EFF55C}"/>
          </ac:picMkLst>
        </pc:picChg>
        <pc:picChg chg="del">
          <ac:chgData name="Karon Harden" userId="7dc294ff-dca4-4d28-a6a8-98d94437a8b9" providerId="ADAL" clId="{CA19C8F4-AA10-482D-95CE-CF4EDD8D0AC9}" dt="2021-04-20T13:10:24.716" v="1438" actId="478"/>
          <ac:picMkLst>
            <pc:docMk/>
            <pc:sldMk cId="1742623068" sldId="635"/>
            <ac:picMk id="10" creationId="{1283D829-FB5C-4E6C-8A79-A4B609BB31F7}"/>
          </ac:picMkLst>
        </pc:picChg>
      </pc:sldChg>
      <pc:sldChg chg="add del">
        <pc:chgData name="Karon Harden" userId="7dc294ff-dca4-4d28-a6a8-98d94437a8b9" providerId="ADAL" clId="{CA19C8F4-AA10-482D-95CE-CF4EDD8D0AC9}" dt="2021-04-20T20:13:54.428" v="3825" actId="2696"/>
        <pc:sldMkLst>
          <pc:docMk/>
          <pc:sldMk cId="3229732931" sldId="635"/>
        </pc:sldMkLst>
      </pc:sldChg>
      <pc:sldChg chg="addSp delSp modSp add del mod">
        <pc:chgData name="Karon Harden" userId="7dc294ff-dca4-4d28-a6a8-98d94437a8b9" providerId="ADAL" clId="{CA19C8F4-AA10-482D-95CE-CF4EDD8D0AC9}" dt="2021-04-20T15:07:33.047" v="2524" actId="47"/>
        <pc:sldMkLst>
          <pc:docMk/>
          <pc:sldMk cId="2209159158" sldId="636"/>
        </pc:sldMkLst>
        <pc:spChg chg="mod">
          <ac:chgData name="Karon Harden" userId="7dc294ff-dca4-4d28-a6a8-98d94437a8b9" providerId="ADAL" clId="{CA19C8F4-AA10-482D-95CE-CF4EDD8D0AC9}" dt="2021-04-20T13:11:27.672" v="1525" actId="113"/>
          <ac:spMkLst>
            <pc:docMk/>
            <pc:sldMk cId="2209159158" sldId="636"/>
            <ac:spMk id="2" creationId="{5C43CA41-7567-439E-BC87-1C4494549F6B}"/>
          </ac:spMkLst>
        </pc:spChg>
        <pc:picChg chg="add mod">
          <ac:chgData name="Karon Harden" userId="7dc294ff-dca4-4d28-a6a8-98d94437a8b9" providerId="ADAL" clId="{CA19C8F4-AA10-482D-95CE-CF4EDD8D0AC9}" dt="2021-04-20T15:07:25.752" v="2523" actId="1076"/>
          <ac:picMkLst>
            <pc:docMk/>
            <pc:sldMk cId="2209159158" sldId="636"/>
            <ac:picMk id="5" creationId="{02515A73-2BE8-4C1F-A8B6-6C73594817E7}"/>
          </ac:picMkLst>
        </pc:picChg>
        <pc:picChg chg="del">
          <ac:chgData name="Karon Harden" userId="7dc294ff-dca4-4d28-a6a8-98d94437a8b9" providerId="ADAL" clId="{CA19C8F4-AA10-482D-95CE-CF4EDD8D0AC9}" dt="2021-04-20T13:10:53.904" v="1446" actId="478"/>
          <ac:picMkLst>
            <pc:docMk/>
            <pc:sldMk cId="2209159158" sldId="636"/>
            <ac:picMk id="6" creationId="{C0F88DB6-F926-4284-B371-F96809FE0B5C}"/>
          </ac:picMkLst>
        </pc:picChg>
      </pc:sldChg>
      <pc:sldChg chg="addSp">
        <pc:chgData name="Karon Harden" userId="7dc294ff-dca4-4d28-a6a8-98d94437a8b9" providerId="ADAL" clId="{CA19C8F4-AA10-482D-95CE-CF4EDD8D0AC9}" dt="2021-04-20T14:56:43.987" v="2463"/>
        <pc:sldMkLst>
          <pc:docMk/>
          <pc:sldMk cId="83418688" sldId="637"/>
        </pc:sldMkLst>
        <pc:graphicFrameChg chg="add">
          <ac:chgData name="Karon Harden" userId="7dc294ff-dca4-4d28-a6a8-98d94437a8b9" providerId="ADAL" clId="{CA19C8F4-AA10-482D-95CE-CF4EDD8D0AC9}" dt="2021-04-20T14:56:43.987" v="2463"/>
          <ac:graphicFrameMkLst>
            <pc:docMk/>
            <pc:sldMk cId="83418688" sldId="637"/>
            <ac:graphicFrameMk id="6" creationId="{9162A59E-CCB8-4330-8299-5E409EE724C0}"/>
          </ac:graphicFrameMkLst>
        </pc:graphicFrameChg>
        <pc:graphicFrameChg chg="add">
          <ac:chgData name="Karon Harden" userId="7dc294ff-dca4-4d28-a6a8-98d94437a8b9" providerId="ADAL" clId="{CA19C8F4-AA10-482D-95CE-CF4EDD8D0AC9}" dt="2021-04-20T14:56:43.987" v="2463"/>
          <ac:graphicFrameMkLst>
            <pc:docMk/>
            <pc:sldMk cId="83418688" sldId="637"/>
            <ac:graphicFrameMk id="7" creationId="{5478138A-4F8B-4F95-A060-75E9BFE65C06}"/>
          </ac:graphicFrameMkLst>
        </pc:graphicFrameChg>
      </pc:sldChg>
      <pc:sldChg chg="addSp delSp modSp new add del mod">
        <pc:chgData name="Karon Harden" userId="7dc294ff-dca4-4d28-a6a8-98d94437a8b9" providerId="ADAL" clId="{CA19C8F4-AA10-482D-95CE-CF4EDD8D0AC9}" dt="2021-04-20T15:01:23.167" v="2494" actId="2696"/>
        <pc:sldMkLst>
          <pc:docMk/>
          <pc:sldMk cId="1884601642" sldId="637"/>
        </pc:sldMkLst>
        <pc:spChg chg="del">
          <ac:chgData name="Karon Harden" userId="7dc294ff-dca4-4d28-a6a8-98d94437a8b9" providerId="ADAL" clId="{CA19C8F4-AA10-482D-95CE-CF4EDD8D0AC9}" dt="2021-04-20T14:56:37.780" v="2462" actId="478"/>
          <ac:spMkLst>
            <pc:docMk/>
            <pc:sldMk cId="1884601642" sldId="637"/>
            <ac:spMk id="3" creationId="{B8D577F3-F93E-4414-82A6-455AFFC6507D}"/>
          </ac:spMkLst>
        </pc:spChg>
        <pc:graphicFrameChg chg="mod">
          <ac:chgData name="Karon Harden" userId="7dc294ff-dca4-4d28-a6a8-98d94437a8b9" providerId="ADAL" clId="{CA19C8F4-AA10-482D-95CE-CF4EDD8D0AC9}" dt="2021-04-20T14:57:02.930" v="2467" actId="1076"/>
          <ac:graphicFrameMkLst>
            <pc:docMk/>
            <pc:sldMk cId="1884601642" sldId="637"/>
            <ac:graphicFrameMk id="6" creationId="{9162A59E-CCB8-4330-8299-5E409EE724C0}"/>
          </ac:graphicFrameMkLst>
        </pc:graphicFrameChg>
        <pc:graphicFrameChg chg="add del mod">
          <ac:chgData name="Karon Harden" userId="7dc294ff-dca4-4d28-a6a8-98d94437a8b9" providerId="ADAL" clId="{CA19C8F4-AA10-482D-95CE-CF4EDD8D0AC9}" dt="2021-04-20T14:57:40.811" v="2470" actId="21"/>
          <ac:graphicFrameMkLst>
            <pc:docMk/>
            <pc:sldMk cId="1884601642" sldId="637"/>
            <ac:graphicFrameMk id="6" creationId="{D7CCD475-704A-44D1-AB78-2B5712D32450}"/>
          </ac:graphicFrameMkLst>
        </pc:graphicFrameChg>
        <pc:graphicFrameChg chg="mod">
          <ac:chgData name="Karon Harden" userId="7dc294ff-dca4-4d28-a6a8-98d94437a8b9" providerId="ADAL" clId="{CA19C8F4-AA10-482D-95CE-CF4EDD8D0AC9}" dt="2021-04-20T14:57:02.930" v="2467" actId="1076"/>
          <ac:graphicFrameMkLst>
            <pc:docMk/>
            <pc:sldMk cId="1884601642" sldId="637"/>
            <ac:graphicFrameMk id="7" creationId="{5478138A-4F8B-4F95-A060-75E9BFE65C06}"/>
          </ac:graphicFrameMkLst>
        </pc:graphicFrameChg>
        <pc:graphicFrameChg chg="mod">
          <ac:chgData name="Karon Harden" userId="7dc294ff-dca4-4d28-a6a8-98d94437a8b9" providerId="ADAL" clId="{CA19C8F4-AA10-482D-95CE-CF4EDD8D0AC9}" dt="2021-04-20T14:57:02.930" v="2467" actId="1076"/>
          <ac:graphicFrameMkLst>
            <pc:docMk/>
            <pc:sldMk cId="1884601642" sldId="637"/>
            <ac:graphicFrameMk id="8" creationId="{40B82BEB-4333-4286-8ED0-8DB3404473FF}"/>
          </ac:graphicFrameMkLst>
        </pc:graphicFrameChg>
      </pc:sldChg>
      <pc:sldChg chg="addSp">
        <pc:chgData name="Karon Harden" userId="7dc294ff-dca4-4d28-a6a8-98d94437a8b9" providerId="ADAL" clId="{CA19C8F4-AA10-482D-95CE-CF4EDD8D0AC9}" dt="2021-04-20T14:56:31.036" v="2459"/>
        <pc:sldMkLst>
          <pc:docMk/>
          <pc:sldMk cId="3957211433" sldId="637"/>
        </pc:sldMkLst>
        <pc:graphicFrameChg chg="add">
          <ac:chgData name="Karon Harden" userId="7dc294ff-dca4-4d28-a6a8-98d94437a8b9" providerId="ADAL" clId="{CA19C8F4-AA10-482D-95CE-CF4EDD8D0AC9}" dt="2021-04-20T14:56:31.036" v="2459"/>
          <ac:graphicFrameMkLst>
            <pc:docMk/>
            <pc:sldMk cId="3957211433" sldId="637"/>
            <ac:graphicFrameMk id="6" creationId="{9162A59E-CCB8-4330-8299-5E409EE724C0}"/>
          </ac:graphicFrameMkLst>
        </pc:graphicFrameChg>
        <pc:graphicFrameChg chg="add">
          <ac:chgData name="Karon Harden" userId="7dc294ff-dca4-4d28-a6a8-98d94437a8b9" providerId="ADAL" clId="{CA19C8F4-AA10-482D-95CE-CF4EDD8D0AC9}" dt="2021-04-20T14:56:31.036" v="2459"/>
          <ac:graphicFrameMkLst>
            <pc:docMk/>
            <pc:sldMk cId="3957211433" sldId="637"/>
            <ac:graphicFrameMk id="7" creationId="{5478138A-4F8B-4F95-A060-75E9BFE65C06}"/>
          </ac:graphicFrameMkLst>
        </pc:graphicFrameChg>
      </pc:sldChg>
      <pc:sldMasterChg chg="modSldLayout">
        <pc:chgData name="Karon Harden" userId="7dc294ff-dca4-4d28-a6a8-98d94437a8b9" providerId="ADAL" clId="{CA19C8F4-AA10-482D-95CE-CF4EDD8D0AC9}" dt="2021-04-20T20:53:55.092" v="3974"/>
        <pc:sldMasterMkLst>
          <pc:docMk/>
          <pc:sldMasterMk cId="881333492" sldId="2147483648"/>
        </pc:sldMasterMkLst>
        <pc:sldLayoutChg chg="setBg">
          <pc:chgData name="Karon Harden" userId="7dc294ff-dca4-4d28-a6a8-98d94437a8b9" providerId="ADAL" clId="{CA19C8F4-AA10-482D-95CE-CF4EDD8D0AC9}" dt="2021-04-20T20:53:55.092" v="3974"/>
          <pc:sldLayoutMkLst>
            <pc:docMk/>
            <pc:sldMasterMk cId="881333492" sldId="2147483648"/>
            <pc:sldLayoutMk cId="183496371" sldId="214748365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3252771231" sldId="214748367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682463960" sldId="214748369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3883077222" sldId="2147483698"/>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3848386714" sldId="2147483699"/>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116097268" sldId="2147483708"/>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986042560" sldId="2147483709"/>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90966754" sldId="2147483710"/>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470141026" sldId="2147483711"/>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560114450" sldId="2147483712"/>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4239252765" sldId="214748371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489452782" sldId="2147483716"/>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26293835" sldId="2147483717"/>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729899543" sldId="2147483718"/>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622633544" sldId="2147483720"/>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692142483" sldId="2147483722"/>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447714731" sldId="2147483723"/>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125405192" sldId="214748372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341460881" sldId="2147483725"/>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262035715" sldId="2147483726"/>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227900698" sldId="2147483730"/>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3387936225" sldId="2147483731"/>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304231909" sldId="2147483732"/>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975118326" sldId="2147483733"/>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2647666829" sldId="2147483734"/>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3125104090" sldId="2147483735"/>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796746127" sldId="2147483736"/>
          </pc:sldLayoutMkLst>
        </pc:sldLayoutChg>
        <pc:sldLayoutChg chg="setBg">
          <pc:chgData name="Karon Harden" userId="7dc294ff-dca4-4d28-a6a8-98d94437a8b9" providerId="ADAL" clId="{CA19C8F4-AA10-482D-95CE-CF4EDD8D0AC9}" dt="2021-04-20T20:53:55.092" v="3974"/>
          <pc:sldLayoutMkLst>
            <pc:docMk/>
            <pc:sldMasterMk cId="881333492" sldId="2147483648"/>
            <pc:sldLayoutMk cId="1447383646" sldId="214748373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esearchtriangleinstitute-my.sharepoint.com/personal/kharden_rti_org/Documents/Philippines%20ABE-ACR%20MT%20Study/Report/Graphs%20for%20Teacher%20and%20Student%20Language%20Use%20in%20Relation%20to%20Polic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24663449326899"/>
          <c:y val="8.4232673949595271E-2"/>
          <c:w val="0.88144498066773913"/>
          <c:h val="0.60318635783129204"/>
        </c:manualLayout>
      </c:layout>
      <c:barChart>
        <c:barDir val="col"/>
        <c:grouping val="stacked"/>
        <c:varyColors val="0"/>
        <c:ser>
          <c:idx val="0"/>
          <c:order val="0"/>
          <c:tx>
            <c:strRef>
              <c:f>'Teacher home lang'!$A$2</c:f>
              <c:strCache>
                <c:ptCount val="1"/>
                <c:pt idx="0">
                  <c:v>School MT</c:v>
                </c:pt>
              </c:strCache>
            </c:strRef>
          </c:tx>
          <c:spPr>
            <a:solidFill>
              <a:srgbClr val="0070C0"/>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lang'!$B$2:$E$2</c:f>
              <c:numCache>
                <c:formatCode>General</c:formatCode>
                <c:ptCount val="4"/>
                <c:pt idx="0">
                  <c:v>68.099999999999994</c:v>
                </c:pt>
                <c:pt idx="1">
                  <c:v>71.400000000000006</c:v>
                </c:pt>
                <c:pt idx="2">
                  <c:v>56.4</c:v>
                </c:pt>
                <c:pt idx="3">
                  <c:v>98.2</c:v>
                </c:pt>
              </c:numCache>
            </c:numRef>
          </c:val>
          <c:extLst>
            <c:ext xmlns:c16="http://schemas.microsoft.com/office/drawing/2014/chart" uri="{C3380CC4-5D6E-409C-BE32-E72D297353CC}">
              <c16:uniqueId val="{00000000-BE8D-4F8A-ABDC-1F4F51B62DAC}"/>
            </c:ext>
          </c:extLst>
        </c:ser>
        <c:ser>
          <c:idx val="1"/>
          <c:order val="1"/>
          <c:tx>
            <c:strRef>
              <c:f>'Teacher home lang'!$A$3</c:f>
              <c:strCache>
                <c:ptCount val="1"/>
                <c:pt idx="0">
                  <c:v>Bahasa Sug</c:v>
                </c:pt>
              </c:strCache>
            </c:strRef>
          </c:tx>
          <c:spPr>
            <a:solidFill>
              <a:schemeClr val="accent2"/>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lang'!$B$3:$E$3</c:f>
              <c:numCache>
                <c:formatCode>General</c:formatCode>
                <c:ptCount val="4"/>
                <c:pt idx="1">
                  <c:v>5.5</c:v>
                </c:pt>
                <c:pt idx="2">
                  <c:v>0</c:v>
                </c:pt>
                <c:pt idx="3">
                  <c:v>0</c:v>
                </c:pt>
              </c:numCache>
            </c:numRef>
          </c:val>
          <c:extLst>
            <c:ext xmlns:c16="http://schemas.microsoft.com/office/drawing/2014/chart" uri="{C3380CC4-5D6E-409C-BE32-E72D297353CC}">
              <c16:uniqueId val="{00000001-BE8D-4F8A-ABDC-1F4F51B62DAC}"/>
            </c:ext>
          </c:extLst>
        </c:ser>
        <c:ser>
          <c:idx val="2"/>
          <c:order val="2"/>
          <c:tx>
            <c:strRef>
              <c:f>'Teacher home lang'!$A$4</c:f>
              <c:strCache>
                <c:ptCount val="1"/>
                <c:pt idx="0">
                  <c:v>Chavacano</c:v>
                </c:pt>
              </c:strCache>
            </c:strRef>
          </c:tx>
          <c:spPr>
            <a:solidFill>
              <a:srgbClr val="99FF99"/>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lang'!$B$4:$E$4</c:f>
              <c:numCache>
                <c:formatCode>General</c:formatCode>
                <c:ptCount val="4"/>
                <c:pt idx="0">
                  <c:v>12.8</c:v>
                </c:pt>
                <c:pt idx="2">
                  <c:v>0</c:v>
                </c:pt>
                <c:pt idx="3">
                  <c:v>0</c:v>
                </c:pt>
              </c:numCache>
            </c:numRef>
          </c:val>
          <c:extLst>
            <c:ext xmlns:c16="http://schemas.microsoft.com/office/drawing/2014/chart" uri="{C3380CC4-5D6E-409C-BE32-E72D297353CC}">
              <c16:uniqueId val="{00000002-BE8D-4F8A-ABDC-1F4F51B62DAC}"/>
            </c:ext>
          </c:extLst>
        </c:ser>
        <c:ser>
          <c:idx val="3"/>
          <c:order val="3"/>
          <c:tx>
            <c:strRef>
              <c:f>'Teacher home lang'!$A$5</c:f>
              <c:strCache>
                <c:ptCount val="1"/>
                <c:pt idx="0">
                  <c:v>Mëranáw</c:v>
                </c:pt>
              </c:strCache>
            </c:strRef>
          </c:tx>
          <c:spPr>
            <a:solidFill>
              <a:schemeClr val="accent4"/>
            </a:solidFill>
            <a:ln>
              <a:no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lang'!$B$5:$E$5</c:f>
              <c:numCache>
                <c:formatCode>General</c:formatCode>
                <c:ptCount val="4"/>
                <c:pt idx="0">
                  <c:v>0</c:v>
                </c:pt>
                <c:pt idx="1">
                  <c:v>0</c:v>
                </c:pt>
                <c:pt idx="2">
                  <c:v>0.6</c:v>
                </c:pt>
              </c:numCache>
            </c:numRef>
          </c:val>
          <c:extLst>
            <c:ext xmlns:c16="http://schemas.microsoft.com/office/drawing/2014/chart" uri="{C3380CC4-5D6E-409C-BE32-E72D297353CC}">
              <c16:uniqueId val="{00000003-BE8D-4F8A-ABDC-1F4F51B62DAC}"/>
            </c:ext>
          </c:extLst>
        </c:ser>
        <c:ser>
          <c:idx val="4"/>
          <c:order val="4"/>
          <c:tx>
            <c:strRef>
              <c:f>'Teacher home lang'!$A$6</c:f>
              <c:strCache>
                <c:ptCount val="1"/>
                <c:pt idx="0">
                  <c:v>Filipino</c:v>
                </c:pt>
              </c:strCache>
            </c:strRef>
          </c:tx>
          <c:spPr>
            <a:solidFill>
              <a:srgbClr val="CC66FF"/>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lang'!$B$6:$E$6</c:f>
              <c:numCache>
                <c:formatCode>General</c:formatCode>
                <c:ptCount val="4"/>
                <c:pt idx="0">
                  <c:v>4.0999999999999996</c:v>
                </c:pt>
                <c:pt idx="1">
                  <c:v>3.5</c:v>
                </c:pt>
                <c:pt idx="2">
                  <c:v>19.399999999999999</c:v>
                </c:pt>
                <c:pt idx="3">
                  <c:v>1</c:v>
                </c:pt>
              </c:numCache>
            </c:numRef>
          </c:val>
          <c:extLst>
            <c:ext xmlns:c16="http://schemas.microsoft.com/office/drawing/2014/chart" uri="{C3380CC4-5D6E-409C-BE32-E72D297353CC}">
              <c16:uniqueId val="{00000004-BE8D-4F8A-ABDC-1F4F51B62DAC}"/>
            </c:ext>
          </c:extLst>
        </c:ser>
        <c:ser>
          <c:idx val="5"/>
          <c:order val="5"/>
          <c:tx>
            <c:strRef>
              <c:f>'Teacher home lang'!$A$7</c:f>
              <c:strCache>
                <c:ptCount val="1"/>
                <c:pt idx="0">
                  <c:v>Bisaya/Cebuano</c:v>
                </c:pt>
              </c:strCache>
            </c:strRef>
          </c:tx>
          <c:spPr>
            <a:solidFill>
              <a:srgbClr val="FF99CC"/>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lang'!$B$7:$E$7</c:f>
              <c:numCache>
                <c:formatCode>General</c:formatCode>
                <c:ptCount val="4"/>
                <c:pt idx="0">
                  <c:v>6.7</c:v>
                </c:pt>
                <c:pt idx="1">
                  <c:v>14.9</c:v>
                </c:pt>
                <c:pt idx="2">
                  <c:v>3.8</c:v>
                </c:pt>
                <c:pt idx="3">
                  <c:v>0.3</c:v>
                </c:pt>
              </c:numCache>
            </c:numRef>
          </c:val>
          <c:extLst>
            <c:ext xmlns:c16="http://schemas.microsoft.com/office/drawing/2014/chart" uri="{C3380CC4-5D6E-409C-BE32-E72D297353CC}">
              <c16:uniqueId val="{00000005-BE8D-4F8A-ABDC-1F4F51B62DAC}"/>
            </c:ext>
          </c:extLst>
        </c:ser>
        <c:ser>
          <c:idx val="6"/>
          <c:order val="6"/>
          <c:tx>
            <c:strRef>
              <c:f>'Teacher home lang'!$A$8</c:f>
              <c:strCache>
                <c:ptCount val="1"/>
                <c:pt idx="0">
                  <c:v>Ilonggo/Hiligaynon</c:v>
                </c:pt>
              </c:strCache>
            </c:strRef>
          </c:tx>
          <c:spPr>
            <a:solidFill>
              <a:schemeClr val="accent1">
                <a:lumMod val="60000"/>
              </a:schemeClr>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lang'!$B$8:$E$8</c:f>
              <c:numCache>
                <c:formatCode>General</c:formatCode>
                <c:ptCount val="4"/>
                <c:pt idx="1">
                  <c:v>1.2</c:v>
                </c:pt>
                <c:pt idx="2">
                  <c:v>8</c:v>
                </c:pt>
              </c:numCache>
            </c:numRef>
          </c:val>
          <c:extLst>
            <c:ext xmlns:c16="http://schemas.microsoft.com/office/drawing/2014/chart" uri="{C3380CC4-5D6E-409C-BE32-E72D297353CC}">
              <c16:uniqueId val="{00000006-BE8D-4F8A-ABDC-1F4F51B62DAC}"/>
            </c:ext>
          </c:extLst>
        </c:ser>
        <c:ser>
          <c:idx val="7"/>
          <c:order val="7"/>
          <c:tx>
            <c:strRef>
              <c:f>'Teacher home lang'!$A$9</c:f>
              <c:strCache>
                <c:ptCount val="1"/>
                <c:pt idx="0">
                  <c:v>Iranum</c:v>
                </c:pt>
              </c:strCache>
            </c:strRef>
          </c:tx>
          <c:spPr>
            <a:solidFill>
              <a:srgbClr val="FF9933"/>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lang'!$B$9:$E$9</c:f>
              <c:numCache>
                <c:formatCode>General</c:formatCode>
                <c:ptCount val="4"/>
                <c:pt idx="0">
                  <c:v>0</c:v>
                </c:pt>
                <c:pt idx="1">
                  <c:v>0</c:v>
                </c:pt>
                <c:pt idx="2">
                  <c:v>8.5</c:v>
                </c:pt>
                <c:pt idx="3">
                  <c:v>0</c:v>
                </c:pt>
              </c:numCache>
            </c:numRef>
          </c:val>
          <c:extLst>
            <c:ext xmlns:c16="http://schemas.microsoft.com/office/drawing/2014/chart" uri="{C3380CC4-5D6E-409C-BE32-E72D297353CC}">
              <c16:uniqueId val="{00000007-BE8D-4F8A-ABDC-1F4F51B62DAC}"/>
            </c:ext>
          </c:extLst>
        </c:ser>
        <c:ser>
          <c:idx val="8"/>
          <c:order val="8"/>
          <c:tx>
            <c:strRef>
              <c:f>'Teacher home lang'!$A$10</c:f>
              <c:strCache>
                <c:ptCount val="1"/>
                <c:pt idx="0">
                  <c:v>Sinama/Sama</c:v>
                </c:pt>
              </c:strCache>
            </c:strRef>
          </c:tx>
          <c:spPr>
            <a:solidFill>
              <a:srgbClr val="FFFF99"/>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lang'!$B$10:$E$10</c:f>
              <c:numCache>
                <c:formatCode>General</c:formatCode>
                <c:ptCount val="4"/>
                <c:pt idx="0">
                  <c:v>5.2</c:v>
                </c:pt>
                <c:pt idx="1">
                  <c:v>0.3</c:v>
                </c:pt>
                <c:pt idx="2">
                  <c:v>0</c:v>
                </c:pt>
                <c:pt idx="3">
                  <c:v>0</c:v>
                </c:pt>
              </c:numCache>
            </c:numRef>
          </c:val>
          <c:extLst>
            <c:ext xmlns:c16="http://schemas.microsoft.com/office/drawing/2014/chart" uri="{C3380CC4-5D6E-409C-BE32-E72D297353CC}">
              <c16:uniqueId val="{00000008-BE8D-4F8A-ABDC-1F4F51B62DAC}"/>
            </c:ext>
          </c:extLst>
        </c:ser>
        <c:ser>
          <c:idx val="9"/>
          <c:order val="9"/>
          <c:tx>
            <c:strRef>
              <c:f>'Teacher home lang'!$A$11</c:f>
              <c:strCache>
                <c:ptCount val="1"/>
                <c:pt idx="0">
                  <c:v>Yakan</c:v>
                </c:pt>
              </c:strCache>
            </c:strRef>
          </c:tx>
          <c:spPr>
            <a:solidFill>
              <a:srgbClr val="663300"/>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lang'!$B$11:$E$11</c:f>
              <c:numCache>
                <c:formatCode>General</c:formatCode>
                <c:ptCount val="4"/>
                <c:pt idx="0">
                  <c:v>1.9</c:v>
                </c:pt>
                <c:pt idx="1">
                  <c:v>0.4</c:v>
                </c:pt>
                <c:pt idx="2">
                  <c:v>0</c:v>
                </c:pt>
                <c:pt idx="3">
                  <c:v>0</c:v>
                </c:pt>
              </c:numCache>
            </c:numRef>
          </c:val>
          <c:extLst>
            <c:ext xmlns:c16="http://schemas.microsoft.com/office/drawing/2014/chart" uri="{C3380CC4-5D6E-409C-BE32-E72D297353CC}">
              <c16:uniqueId val="{00000009-BE8D-4F8A-ABDC-1F4F51B62DAC}"/>
            </c:ext>
          </c:extLst>
        </c:ser>
        <c:ser>
          <c:idx val="10"/>
          <c:order val="10"/>
          <c:tx>
            <c:strRef>
              <c:f>'Teacher home lang'!$A$12</c:f>
              <c:strCache>
                <c:ptCount val="1"/>
                <c:pt idx="0">
                  <c:v>Other</c:v>
                </c:pt>
              </c:strCache>
            </c:strRef>
          </c:tx>
          <c:spPr>
            <a:solidFill>
              <a:srgbClr val="66CCFF"/>
            </a:solidFill>
            <a:ln>
              <a:solidFill>
                <a:schemeClr val="bg1"/>
              </a:solidFill>
            </a:ln>
            <a:effectLst/>
          </c:spPr>
          <c:invertIfNegative val="0"/>
          <c:cat>
            <c:strRef>
              <c:f>'Teacher home lang'!$B$1:$E$1</c:f>
              <c:strCache>
                <c:ptCount val="4"/>
                <c:pt idx="0">
                  <c:v>Bahasa Sug School Teachers</c:v>
                </c:pt>
                <c:pt idx="1">
                  <c:v>Chavacano School Teachers</c:v>
                </c:pt>
                <c:pt idx="2">
                  <c:v>Maguindanaon School Teachers</c:v>
                </c:pt>
                <c:pt idx="3">
                  <c:v>Mëranáw School Teachers</c:v>
                </c:pt>
              </c:strCache>
            </c:strRef>
          </c:cat>
          <c:val>
            <c:numRef>
              <c:f>'Teacher home lang'!$B$12:$E$12</c:f>
              <c:numCache>
                <c:formatCode>General</c:formatCode>
                <c:ptCount val="4"/>
                <c:pt idx="0">
                  <c:v>0</c:v>
                </c:pt>
                <c:pt idx="1">
                  <c:v>0.8</c:v>
                </c:pt>
                <c:pt idx="2">
                  <c:v>3.3</c:v>
                </c:pt>
                <c:pt idx="3">
                  <c:v>0</c:v>
                </c:pt>
              </c:numCache>
            </c:numRef>
          </c:val>
          <c:extLst>
            <c:ext xmlns:c16="http://schemas.microsoft.com/office/drawing/2014/chart" uri="{C3380CC4-5D6E-409C-BE32-E72D297353CC}">
              <c16:uniqueId val="{0000000A-BE8D-4F8A-ABDC-1F4F51B62DAC}"/>
            </c:ext>
          </c:extLst>
        </c:ser>
        <c:dLbls>
          <c:showLegendKey val="0"/>
          <c:showVal val="0"/>
          <c:showCatName val="0"/>
          <c:showSerName val="0"/>
          <c:showPercent val="0"/>
          <c:showBubbleSize val="0"/>
        </c:dLbls>
        <c:gapWidth val="150"/>
        <c:overlap val="100"/>
        <c:axId val="716924384"/>
        <c:axId val="716923400"/>
      </c:barChart>
      <c:catAx>
        <c:axId val="716924384"/>
        <c:scaling>
          <c:orientation val="minMax"/>
        </c:scaling>
        <c:delete val="1"/>
        <c:axPos val="b"/>
        <c:numFmt formatCode="General" sourceLinked="1"/>
        <c:majorTickMark val="out"/>
        <c:minorTickMark val="none"/>
        <c:tickLblPos val="nextTo"/>
        <c:crossAx val="716923400"/>
        <c:crosses val="autoZero"/>
        <c:auto val="1"/>
        <c:lblAlgn val="ctr"/>
        <c:lblOffset val="100"/>
        <c:noMultiLvlLbl val="0"/>
      </c:catAx>
      <c:valAx>
        <c:axId val="7169234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900" dirty="0">
                    <a:solidFill>
                      <a:sysClr val="windowText" lastClr="000000"/>
                    </a:solidFill>
                  </a:rPr>
                  <a:t>Percent</a:t>
                </a:r>
                <a:r>
                  <a:rPr lang="en-US" sz="900" baseline="0" dirty="0">
                    <a:solidFill>
                      <a:sysClr val="windowText" lastClr="000000"/>
                    </a:solidFill>
                  </a:rPr>
                  <a:t> of Teachers</a:t>
                </a:r>
                <a:endParaRPr lang="en-US" sz="900" dirty="0">
                  <a:solidFill>
                    <a:sysClr val="windowText" lastClr="000000"/>
                  </a:solidFill>
                </a:endParaRPr>
              </a:p>
            </c:rich>
          </c:tx>
          <c:layout>
            <c:manualLayout>
              <c:xMode val="edge"/>
              <c:yMode val="edge"/>
              <c:x val="2.7038426193521696E-2"/>
              <c:y val="0.1056767335238287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16924384"/>
        <c:crosses val="autoZero"/>
        <c:crossBetween val="between"/>
        <c:majorUnit val="25"/>
      </c:valAx>
      <c:spPr>
        <a:noFill/>
        <a:ln>
          <a:noFill/>
        </a:ln>
        <a:effectLst/>
      </c:spPr>
    </c:plotArea>
    <c:legend>
      <c:legendPos val="b"/>
      <c:layout>
        <c:manualLayout>
          <c:xMode val="edge"/>
          <c:yMode val="edge"/>
          <c:x val="9.743361750187958E-2"/>
          <c:y val="0.72552164205845326"/>
          <c:w val="0.87975093120844927"/>
          <c:h val="0.2219696064829702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932633420822402E-3"/>
          <c:y val="0"/>
          <c:w val="0.98353909465020573"/>
          <c:h val="1"/>
        </c:manualLayout>
      </c:layout>
      <c:pieChart>
        <c:varyColors val="1"/>
        <c:ser>
          <c:idx val="4"/>
          <c:order val="4"/>
          <c:tx>
            <c:strRef>
              <c:f>' Speaking MT'!$F$1</c:f>
              <c:strCache>
                <c:ptCount val="1"/>
                <c:pt idx="0">
                  <c:v>% [CI] All School Teachers</c:v>
                </c:pt>
              </c:strCache>
              <c:extLst xmlns:c15="http://schemas.microsoft.com/office/drawing/2012/chart"/>
            </c:strRef>
          </c:tx>
          <c:spPr>
            <a:ln w="6350">
              <a:solidFill>
                <a:srgbClr val="002F6C"/>
              </a:solidFill>
            </a:ln>
          </c:spPr>
          <c:dPt>
            <c:idx val="0"/>
            <c:bubble3D val="0"/>
            <c:spPr>
              <a:solidFill>
                <a:srgbClr val="FF0000"/>
              </a:solidFill>
              <a:ln w="6350">
                <a:solidFill>
                  <a:srgbClr val="002F6C"/>
                </a:solidFill>
              </a:ln>
              <a:effectLst/>
            </c:spPr>
            <c:extLst xmlns:c15="http://schemas.microsoft.com/office/drawing/2012/chart">
              <c:ext xmlns:c16="http://schemas.microsoft.com/office/drawing/2014/chart" uri="{C3380CC4-5D6E-409C-BE32-E72D297353CC}">
                <c16:uniqueId val="{00000001-068B-41F1-9D37-1E7FBFA29F2A}"/>
              </c:ext>
            </c:extLst>
          </c:dPt>
          <c:dPt>
            <c:idx val="1"/>
            <c:bubble3D val="0"/>
            <c:spPr>
              <a:solidFill>
                <a:schemeClr val="accent2">
                  <a:lumMod val="60000"/>
                  <a:lumOff val="40000"/>
                </a:schemeClr>
              </a:solidFill>
              <a:ln w="6350">
                <a:solidFill>
                  <a:srgbClr val="002F6C"/>
                </a:solidFill>
              </a:ln>
              <a:effectLst/>
            </c:spPr>
            <c:extLst xmlns:c15="http://schemas.microsoft.com/office/drawing/2012/chart">
              <c:ext xmlns:c16="http://schemas.microsoft.com/office/drawing/2014/chart" uri="{C3380CC4-5D6E-409C-BE32-E72D297353CC}">
                <c16:uniqueId val="{00000003-068B-41F1-9D37-1E7FBFA29F2A}"/>
              </c:ext>
            </c:extLst>
          </c:dPt>
          <c:dPt>
            <c:idx val="2"/>
            <c:bubble3D val="0"/>
            <c:spPr>
              <a:solidFill>
                <a:schemeClr val="accent1">
                  <a:lumMod val="40000"/>
                  <a:lumOff val="60000"/>
                </a:schemeClr>
              </a:solidFill>
              <a:ln w="6350">
                <a:solidFill>
                  <a:srgbClr val="002F6C"/>
                </a:solidFill>
              </a:ln>
              <a:effectLst/>
            </c:spPr>
            <c:extLst xmlns:c15="http://schemas.microsoft.com/office/drawing/2012/chart">
              <c:ext xmlns:c16="http://schemas.microsoft.com/office/drawing/2014/chart" uri="{C3380CC4-5D6E-409C-BE32-E72D297353CC}">
                <c16:uniqueId val="{00000005-068B-41F1-9D37-1E7FBFA29F2A}"/>
              </c:ext>
            </c:extLst>
          </c:dPt>
          <c:dPt>
            <c:idx val="3"/>
            <c:bubble3D val="0"/>
            <c:spPr>
              <a:solidFill>
                <a:srgbClr val="0070C0"/>
              </a:solidFill>
              <a:ln w="6350">
                <a:solidFill>
                  <a:srgbClr val="002F6C"/>
                </a:solidFill>
              </a:ln>
              <a:effectLst/>
            </c:spPr>
            <c:extLst xmlns:c15="http://schemas.microsoft.com/office/drawing/2012/chart">
              <c:ext xmlns:c16="http://schemas.microsoft.com/office/drawing/2014/chart" uri="{C3380CC4-5D6E-409C-BE32-E72D297353CC}">
                <c16:uniqueId val="{00000007-068B-41F1-9D37-1E7FBFA29F2A}"/>
              </c:ext>
            </c:extLst>
          </c:dPt>
          <c:dLbls>
            <c:dLbl>
              <c:idx val="0"/>
              <c:layout>
                <c:manualLayout>
                  <c:x val="-4.7984922748530515E-2"/>
                  <c:y val="9.6217369432272069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8B-41F1-9D37-1E7FBFA29F2A}"/>
                </c:ext>
              </c:extLst>
            </c:dLbl>
            <c:dLbl>
              <c:idx val="1"/>
              <c:layout>
                <c:manualLayout>
                  <c:x val="-0.15297620162151021"/>
                  <c:y val="0.118914819596220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8B-41F1-9D37-1E7FBFA29F2A}"/>
                </c:ext>
              </c:extLst>
            </c:dLbl>
            <c:dLbl>
              <c:idx val="2"/>
              <c:layout>
                <c:manualLayout>
                  <c:x val="-0.1574861981503432"/>
                  <c:y val="-0.109293082652993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4029875859703506"/>
                      <c:h val="0.26537065984716368"/>
                    </c:manualLayout>
                  </c15:layout>
                </c:ext>
                <c:ext xmlns:c16="http://schemas.microsoft.com/office/drawing/2014/chart" uri="{C3380CC4-5D6E-409C-BE32-E72D297353CC}">
                  <c16:uniqueId val="{00000005-068B-41F1-9D37-1E7FBFA29F2A}"/>
                </c:ext>
              </c:extLst>
            </c:dLbl>
            <c:dLbl>
              <c:idx val="3"/>
              <c:layout>
                <c:manualLayout>
                  <c:x val="9.0207132167923806E-3"/>
                  <c:y val="0.1148918728900363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224873036494626"/>
                      <c:h val="0.26537065984716368"/>
                    </c:manualLayout>
                  </c15:layout>
                </c:ext>
                <c:ext xmlns:c16="http://schemas.microsoft.com/office/drawing/2014/chart" uri="{C3380CC4-5D6E-409C-BE32-E72D297353CC}">
                  <c16:uniqueId val="{00000007-068B-41F1-9D37-1E7FBFA29F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 Speaking MT'!$A$2:$A$5</c:f>
              <c:strCache>
                <c:ptCount val="4"/>
                <c:pt idx="0">
                  <c:v>Do not speak</c:v>
                </c:pt>
                <c:pt idx="1">
                  <c:v>Speak with effort</c:v>
                </c:pt>
                <c:pt idx="2">
                  <c:v>At ease speaking informally only</c:v>
                </c:pt>
                <c:pt idx="3">
                  <c:v>At ease speaking both informally and teaching</c:v>
                </c:pt>
              </c:strCache>
              <c:extLst xmlns:c15="http://schemas.microsoft.com/office/drawing/2012/chart"/>
            </c:strRef>
          </c:cat>
          <c:val>
            <c:numRef>
              <c:f>' Speaking MT'!$F$2:$F$5</c:f>
              <c:numCache>
                <c:formatCode>General</c:formatCode>
                <c:ptCount val="4"/>
                <c:pt idx="0">
                  <c:v>5.2</c:v>
                </c:pt>
                <c:pt idx="1">
                  <c:v>16</c:v>
                </c:pt>
                <c:pt idx="2">
                  <c:v>38.200000000000003</c:v>
                </c:pt>
                <c:pt idx="3">
                  <c:v>40.5</c:v>
                </c:pt>
              </c:numCache>
              <c:extLst xmlns:c15="http://schemas.microsoft.com/office/drawing/2012/chart"/>
            </c:numRef>
          </c:val>
          <c:extLst xmlns:c15="http://schemas.microsoft.com/office/drawing/2012/chart">
            <c:ext xmlns:c16="http://schemas.microsoft.com/office/drawing/2014/chart" uri="{C3380CC4-5D6E-409C-BE32-E72D297353CC}">
              <c16:uniqueId val="{00000008-068B-41F1-9D37-1E7FBFA29F2A}"/>
            </c:ext>
          </c:extLst>
        </c:ser>
        <c:dLbls>
          <c:dLblPos val="outEnd"/>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 Speaking MT'!$B$1</c15:sqref>
                        </c15:formulaRef>
                      </c:ext>
                    </c:extLst>
                    <c:strCache>
                      <c:ptCount val="1"/>
                      <c:pt idx="0">
                        <c:v>% [CI]  Bahasa Sug School Teachers</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A-068B-41F1-9D37-1E7FBFA29F2A}"/>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C-068B-41F1-9D37-1E7FBFA29F2A}"/>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E-068B-41F1-9D37-1E7FBFA29F2A}"/>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10-068B-41F1-9D37-1E7FBFA29F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 Speaking MT'!$A$2:$A$5</c15:sqref>
                        </c15:formulaRef>
                      </c:ext>
                    </c:extLst>
                    <c:strCache>
                      <c:ptCount val="4"/>
                      <c:pt idx="0">
                        <c:v>Do not speak</c:v>
                      </c:pt>
                      <c:pt idx="1">
                        <c:v>Speak with effort</c:v>
                      </c:pt>
                      <c:pt idx="2">
                        <c:v>At ease speaking informally only</c:v>
                      </c:pt>
                      <c:pt idx="3">
                        <c:v>At ease speaking both informally and teaching</c:v>
                      </c:pt>
                    </c:strCache>
                  </c:strRef>
                </c:cat>
                <c:val>
                  <c:numRef>
                    <c:extLst>
                      <c:ext uri="{02D57815-91ED-43cb-92C2-25804820EDAC}">
                        <c15:formulaRef>
                          <c15:sqref>' Speaking MT'!$B$2:$B$5</c15:sqref>
                        </c15:formulaRef>
                      </c:ext>
                    </c:extLst>
                    <c:numCache>
                      <c:formatCode>General</c:formatCode>
                      <c:ptCount val="4"/>
                      <c:pt idx="0">
                        <c:v>3.1</c:v>
                      </c:pt>
                      <c:pt idx="1">
                        <c:v>19.899999999999999</c:v>
                      </c:pt>
                      <c:pt idx="2">
                        <c:v>29.8</c:v>
                      </c:pt>
                      <c:pt idx="3">
                        <c:v>47.2</c:v>
                      </c:pt>
                    </c:numCache>
                  </c:numRef>
                </c:val>
                <c:extLst>
                  <c:ext xmlns:c16="http://schemas.microsoft.com/office/drawing/2014/chart" uri="{C3380CC4-5D6E-409C-BE32-E72D297353CC}">
                    <c16:uniqueId val="{00000011-068B-41F1-9D37-1E7FBFA29F2A}"/>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 Speaking MT'!$C$1</c15:sqref>
                        </c15:formulaRef>
                      </c:ext>
                    </c:extLst>
                    <c:strCache>
                      <c:ptCount val="1"/>
                      <c:pt idx="0">
                        <c:v>% [CI] Chavacano School Teachers</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3-068B-41F1-9D37-1E7FBFA29F2A}"/>
                    </c:ext>
                  </c:extLst>
                </c:dPt>
                <c:dPt>
                  <c:idx val="1"/>
                  <c:bubble3D val="0"/>
                  <c:spPr>
                    <a:solidFill>
                      <a:schemeClr val="accent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5-068B-41F1-9D37-1E7FBFA29F2A}"/>
                    </c:ext>
                  </c:extLst>
                </c:dPt>
                <c:dPt>
                  <c:idx val="2"/>
                  <c:bubble3D val="0"/>
                  <c:spPr>
                    <a:solidFill>
                      <a:schemeClr val="accent1">
                        <a:lumMod val="40000"/>
                        <a:lumOff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17-068B-41F1-9D37-1E7FBFA29F2A}"/>
                    </c:ext>
                  </c:extLst>
                </c:dPt>
                <c:dPt>
                  <c:idx val="3"/>
                  <c:bubble3D val="0"/>
                  <c:spPr>
                    <a:solidFill>
                      <a:srgbClr val="0070C0"/>
                    </a:solidFill>
                    <a:ln w="19050">
                      <a:solidFill>
                        <a:schemeClr val="lt1"/>
                      </a:solidFill>
                    </a:ln>
                    <a:effectLst/>
                  </c:spPr>
                  <c:extLst xmlns:c15="http://schemas.microsoft.com/office/drawing/2012/chart">
                    <c:ext xmlns:c16="http://schemas.microsoft.com/office/drawing/2014/chart" uri="{C3380CC4-5D6E-409C-BE32-E72D297353CC}">
                      <c16:uniqueId val="{00000019-068B-41F1-9D37-1E7FBFA29F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 Speaking MT'!$A$2:$A$5</c15:sqref>
                        </c15:formulaRef>
                      </c:ext>
                    </c:extLst>
                    <c:strCache>
                      <c:ptCount val="4"/>
                      <c:pt idx="0">
                        <c:v>Do not speak</c:v>
                      </c:pt>
                      <c:pt idx="1">
                        <c:v>Speak with effort</c:v>
                      </c:pt>
                      <c:pt idx="2">
                        <c:v>At ease speaking informally only</c:v>
                      </c:pt>
                      <c:pt idx="3">
                        <c:v>At ease speaking both informally and teaching</c:v>
                      </c:pt>
                    </c:strCache>
                  </c:strRef>
                </c:cat>
                <c:val>
                  <c:numRef>
                    <c:extLst xmlns:c15="http://schemas.microsoft.com/office/drawing/2012/chart">
                      <c:ext xmlns:c15="http://schemas.microsoft.com/office/drawing/2012/chart" uri="{02D57815-91ED-43cb-92C2-25804820EDAC}">
                        <c15:formulaRef>
                          <c15:sqref>' Speaking MT'!$C$2:$C$5</c15:sqref>
                        </c15:formulaRef>
                      </c:ext>
                    </c:extLst>
                    <c:numCache>
                      <c:formatCode>General</c:formatCode>
                      <c:ptCount val="4"/>
                      <c:pt idx="0">
                        <c:v>0</c:v>
                      </c:pt>
                      <c:pt idx="1">
                        <c:v>12.1</c:v>
                      </c:pt>
                      <c:pt idx="2">
                        <c:v>49.4</c:v>
                      </c:pt>
                      <c:pt idx="3">
                        <c:v>38.5</c:v>
                      </c:pt>
                    </c:numCache>
                  </c:numRef>
                </c:val>
                <c:extLst xmlns:c15="http://schemas.microsoft.com/office/drawing/2012/chart">
                  <c:ext xmlns:c16="http://schemas.microsoft.com/office/drawing/2014/chart" uri="{C3380CC4-5D6E-409C-BE32-E72D297353CC}">
                    <c16:uniqueId val="{0000001A-068B-41F1-9D37-1E7FBFA29F2A}"/>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 Speaking MT'!$D$1</c15:sqref>
                        </c15:formulaRef>
                      </c:ext>
                    </c:extLst>
                    <c:strCache>
                      <c:ptCount val="1"/>
                      <c:pt idx="0">
                        <c:v>% [CI]  Maguindanaon School Teachers</c:v>
                      </c:pt>
                    </c:strCache>
                  </c:strRef>
                </c:tx>
                <c:dPt>
                  <c:idx val="0"/>
                  <c:bubble3D val="0"/>
                  <c:spPr>
                    <a:solidFill>
                      <a:srgbClr val="FF0000"/>
                    </a:solidFill>
                    <a:ln w="19050">
                      <a:solidFill>
                        <a:schemeClr val="lt1"/>
                      </a:solidFill>
                    </a:ln>
                    <a:effectLst/>
                  </c:spPr>
                  <c:extLst xmlns:c15="http://schemas.microsoft.com/office/drawing/2012/chart">
                    <c:ext xmlns:c16="http://schemas.microsoft.com/office/drawing/2014/chart" uri="{C3380CC4-5D6E-409C-BE32-E72D297353CC}">
                      <c16:uniqueId val="{0000001C-068B-41F1-9D37-1E7FBFA29F2A}"/>
                    </c:ext>
                  </c:extLst>
                </c:dPt>
                <c:dPt>
                  <c:idx val="1"/>
                  <c:bubble3D val="0"/>
                  <c:spPr>
                    <a:solidFill>
                      <a:schemeClr val="accent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1E-068B-41F1-9D37-1E7FBFA29F2A}"/>
                    </c:ext>
                  </c:extLst>
                </c:dPt>
                <c:dPt>
                  <c:idx val="2"/>
                  <c:bubble3D val="0"/>
                  <c:spPr>
                    <a:solidFill>
                      <a:schemeClr val="accent1">
                        <a:lumMod val="40000"/>
                        <a:lumOff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20-068B-41F1-9D37-1E7FBFA29F2A}"/>
                    </c:ext>
                  </c:extLst>
                </c:dPt>
                <c:dPt>
                  <c:idx val="3"/>
                  <c:bubble3D val="0"/>
                  <c:spPr>
                    <a:solidFill>
                      <a:srgbClr val="0070C0"/>
                    </a:solidFill>
                    <a:ln w="19050">
                      <a:solidFill>
                        <a:schemeClr val="lt1"/>
                      </a:solidFill>
                    </a:ln>
                    <a:effectLst/>
                  </c:spPr>
                  <c:extLst xmlns:c15="http://schemas.microsoft.com/office/drawing/2012/chart">
                    <c:ext xmlns:c16="http://schemas.microsoft.com/office/drawing/2014/chart" uri="{C3380CC4-5D6E-409C-BE32-E72D297353CC}">
                      <c16:uniqueId val="{00000022-068B-41F1-9D37-1E7FBFA29F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 Speaking MT'!$A$2:$A$5</c15:sqref>
                        </c15:formulaRef>
                      </c:ext>
                    </c:extLst>
                    <c:strCache>
                      <c:ptCount val="4"/>
                      <c:pt idx="0">
                        <c:v>Do not speak</c:v>
                      </c:pt>
                      <c:pt idx="1">
                        <c:v>Speak with effort</c:v>
                      </c:pt>
                      <c:pt idx="2">
                        <c:v>At ease speaking informally only</c:v>
                      </c:pt>
                      <c:pt idx="3">
                        <c:v>At ease speaking both informally and teaching</c:v>
                      </c:pt>
                    </c:strCache>
                  </c:strRef>
                </c:cat>
                <c:val>
                  <c:numRef>
                    <c:extLst xmlns:c15="http://schemas.microsoft.com/office/drawing/2012/chart">
                      <c:ext xmlns:c15="http://schemas.microsoft.com/office/drawing/2012/chart" uri="{02D57815-91ED-43cb-92C2-25804820EDAC}">
                        <c15:formulaRef>
                          <c15:sqref>' Speaking MT'!$D$2:$D$5</c15:sqref>
                        </c15:formulaRef>
                      </c:ext>
                    </c:extLst>
                    <c:numCache>
                      <c:formatCode>General</c:formatCode>
                      <c:ptCount val="4"/>
                      <c:pt idx="0">
                        <c:v>11.8</c:v>
                      </c:pt>
                      <c:pt idx="1">
                        <c:v>24.7</c:v>
                      </c:pt>
                      <c:pt idx="2">
                        <c:v>30.6</c:v>
                      </c:pt>
                      <c:pt idx="3">
                        <c:v>32.9</c:v>
                      </c:pt>
                    </c:numCache>
                  </c:numRef>
                </c:val>
                <c:extLst xmlns:c15="http://schemas.microsoft.com/office/drawing/2012/chart">
                  <c:ext xmlns:c16="http://schemas.microsoft.com/office/drawing/2014/chart" uri="{C3380CC4-5D6E-409C-BE32-E72D297353CC}">
                    <c16:uniqueId val="{00000023-068B-41F1-9D37-1E7FBFA29F2A}"/>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 Speaking MT'!$E$1</c15:sqref>
                        </c15:formulaRef>
                      </c:ext>
                    </c:extLst>
                    <c:strCache>
                      <c:ptCount val="1"/>
                      <c:pt idx="0">
                        <c:v>% [CI] Mëranáw School Teachers</c:v>
                      </c:pt>
                    </c:strCache>
                  </c:strRef>
                </c:tx>
                <c:dPt>
                  <c:idx val="0"/>
                  <c:bubble3D val="0"/>
                  <c:spPr>
                    <a:solidFill>
                      <a:srgbClr val="FF0000"/>
                    </a:solidFill>
                    <a:ln w="19050">
                      <a:solidFill>
                        <a:schemeClr val="lt1"/>
                      </a:solidFill>
                    </a:ln>
                    <a:effectLst/>
                  </c:spPr>
                  <c:extLst xmlns:c15="http://schemas.microsoft.com/office/drawing/2012/chart">
                    <c:ext xmlns:c16="http://schemas.microsoft.com/office/drawing/2014/chart" uri="{C3380CC4-5D6E-409C-BE32-E72D297353CC}">
                      <c16:uniqueId val="{00000025-068B-41F1-9D37-1E7FBFA29F2A}"/>
                    </c:ext>
                  </c:extLst>
                </c:dPt>
                <c:dPt>
                  <c:idx val="1"/>
                  <c:bubble3D val="0"/>
                  <c:spPr>
                    <a:solidFill>
                      <a:schemeClr val="accent2">
                        <a:lumMod val="60000"/>
                        <a:lumOff val="40000"/>
                      </a:schemeClr>
                    </a:solidFill>
                    <a:ln w="19050">
                      <a:solidFill>
                        <a:schemeClr val="lt1"/>
                      </a:solidFill>
                    </a:ln>
                    <a:effectLst/>
                  </c:spPr>
                  <c:extLst xmlns:c15="http://schemas.microsoft.com/office/drawing/2012/chart">
                    <c:ext xmlns:c16="http://schemas.microsoft.com/office/drawing/2014/chart" uri="{C3380CC4-5D6E-409C-BE32-E72D297353CC}">
                      <c16:uniqueId val="{00000027-068B-41F1-9D37-1E7FBFA29F2A}"/>
                    </c:ext>
                  </c:extLst>
                </c:dPt>
                <c:dPt>
                  <c:idx val="2"/>
                  <c:bubble3D val="0"/>
                  <c:spPr>
                    <a:solidFill>
                      <a:schemeClr val="accent1">
                        <a:lumMod val="40000"/>
                        <a:lumOff val="60000"/>
                      </a:schemeClr>
                    </a:solidFill>
                    <a:ln w="19050">
                      <a:solidFill>
                        <a:schemeClr val="lt1"/>
                      </a:solidFill>
                    </a:ln>
                    <a:effectLst/>
                  </c:spPr>
                  <c:extLst xmlns:c15="http://schemas.microsoft.com/office/drawing/2012/chart">
                    <c:ext xmlns:c16="http://schemas.microsoft.com/office/drawing/2014/chart" uri="{C3380CC4-5D6E-409C-BE32-E72D297353CC}">
                      <c16:uniqueId val="{00000029-068B-41F1-9D37-1E7FBFA29F2A}"/>
                    </c:ext>
                  </c:extLst>
                </c:dPt>
                <c:dPt>
                  <c:idx val="3"/>
                  <c:bubble3D val="0"/>
                  <c:spPr>
                    <a:solidFill>
                      <a:srgbClr val="0070C0"/>
                    </a:solidFill>
                    <a:ln w="19050">
                      <a:solidFill>
                        <a:schemeClr val="lt1"/>
                      </a:solidFill>
                    </a:ln>
                    <a:effectLst/>
                  </c:spPr>
                  <c:extLst xmlns:c15="http://schemas.microsoft.com/office/drawing/2012/chart">
                    <c:ext xmlns:c16="http://schemas.microsoft.com/office/drawing/2014/chart" uri="{C3380CC4-5D6E-409C-BE32-E72D297353CC}">
                      <c16:uniqueId val="{0000002B-068B-41F1-9D37-1E7FBFA29F2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 Speaking MT'!$A$2:$A$5</c15:sqref>
                        </c15:formulaRef>
                      </c:ext>
                    </c:extLst>
                    <c:strCache>
                      <c:ptCount val="4"/>
                      <c:pt idx="0">
                        <c:v>Do not speak</c:v>
                      </c:pt>
                      <c:pt idx="1">
                        <c:v>Speak with effort</c:v>
                      </c:pt>
                      <c:pt idx="2">
                        <c:v>At ease speaking informally only</c:v>
                      </c:pt>
                      <c:pt idx="3">
                        <c:v>At ease speaking both informally and teaching</c:v>
                      </c:pt>
                    </c:strCache>
                  </c:strRef>
                </c:cat>
                <c:val>
                  <c:numRef>
                    <c:extLst xmlns:c15="http://schemas.microsoft.com/office/drawing/2012/chart">
                      <c:ext xmlns:c15="http://schemas.microsoft.com/office/drawing/2012/chart" uri="{02D57815-91ED-43cb-92C2-25804820EDAC}">
                        <c15:formulaRef>
                          <c15:sqref>' Speaking MT'!$E$2:$E$5</c15:sqref>
                        </c15:formulaRef>
                      </c:ext>
                    </c:extLst>
                    <c:numCache>
                      <c:formatCode>General</c:formatCode>
                      <c:ptCount val="4"/>
                      <c:pt idx="0">
                        <c:v>1.4</c:v>
                      </c:pt>
                      <c:pt idx="1">
                        <c:v>7.4</c:v>
                      </c:pt>
                      <c:pt idx="2">
                        <c:v>44.8</c:v>
                      </c:pt>
                      <c:pt idx="3">
                        <c:v>46.5</c:v>
                      </c:pt>
                    </c:numCache>
                  </c:numRef>
                </c:val>
                <c:extLst xmlns:c15="http://schemas.microsoft.com/office/drawing/2012/chart">
                  <c:ext xmlns:c16="http://schemas.microsoft.com/office/drawing/2014/chart" uri="{C3380CC4-5D6E-409C-BE32-E72D297353CC}">
                    <c16:uniqueId val="{0000002C-068B-41F1-9D37-1E7FBFA29F2A}"/>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333377077865267"/>
          <c:y val="5.5027627250015802E-2"/>
          <c:w val="0.83444400699912513"/>
          <c:h val="0.59951531723933749"/>
        </c:manualLayout>
      </c:layout>
      <c:barChart>
        <c:barDir val="col"/>
        <c:grouping val="clustered"/>
        <c:varyColors val="0"/>
        <c:ser>
          <c:idx val="0"/>
          <c:order val="0"/>
          <c:tx>
            <c:strRef>
              <c:f>Sheet1!$B$2</c:f>
              <c:strCache>
                <c:ptCount val="1"/>
                <c:pt idx="0">
                  <c:v>Teacher’s MT matched the school MT</c:v>
                </c:pt>
              </c:strCache>
            </c:strRef>
          </c:tx>
          <c:spPr>
            <a:solidFill>
              <a:srgbClr val="0067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KG Teachers</c:v>
                </c:pt>
                <c:pt idx="1">
                  <c:v>G1–G3 Teachers in MT class</c:v>
                </c:pt>
                <c:pt idx="2">
                  <c:v>G1–G2 Teachers in Mathematics and Social Studies Classes</c:v>
                </c:pt>
              </c:strCache>
            </c:strRef>
          </c:cat>
          <c:val>
            <c:numRef>
              <c:f>Sheet1!$C$2:$E$2</c:f>
              <c:numCache>
                <c:formatCode>0</c:formatCode>
                <c:ptCount val="3"/>
                <c:pt idx="0">
                  <c:v>87.8</c:v>
                </c:pt>
                <c:pt idx="1">
                  <c:v>93.2</c:v>
                </c:pt>
                <c:pt idx="2">
                  <c:v>67.599999999999994</c:v>
                </c:pt>
              </c:numCache>
            </c:numRef>
          </c:val>
          <c:extLst>
            <c:ext xmlns:c16="http://schemas.microsoft.com/office/drawing/2014/chart" uri="{C3380CC4-5D6E-409C-BE32-E72D297353CC}">
              <c16:uniqueId val="{00000000-EB2B-4DC2-B1BF-C7301E418656}"/>
            </c:ext>
          </c:extLst>
        </c:ser>
        <c:ser>
          <c:idx val="1"/>
          <c:order val="1"/>
          <c:tx>
            <c:strRef>
              <c:f>Sheet1!$B$3</c:f>
              <c:strCache>
                <c:ptCount val="1"/>
                <c:pt idx="0">
                  <c:v>Teacher’s MT did not match the school MT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KG Teachers</c:v>
                </c:pt>
                <c:pt idx="1">
                  <c:v>G1–G3 Teachers in MT class</c:v>
                </c:pt>
                <c:pt idx="2">
                  <c:v>G1–G2 Teachers in Mathematics and Social Studies Classes</c:v>
                </c:pt>
              </c:strCache>
            </c:strRef>
          </c:cat>
          <c:val>
            <c:numRef>
              <c:f>Sheet1!$C$3:$E$3</c:f>
              <c:numCache>
                <c:formatCode>0</c:formatCode>
                <c:ptCount val="3"/>
                <c:pt idx="0">
                  <c:v>55.4</c:v>
                </c:pt>
                <c:pt idx="1">
                  <c:v>53.6</c:v>
                </c:pt>
                <c:pt idx="2">
                  <c:v>33.799999999999997</c:v>
                </c:pt>
              </c:numCache>
            </c:numRef>
          </c:val>
          <c:extLst>
            <c:ext xmlns:c16="http://schemas.microsoft.com/office/drawing/2014/chart" uri="{C3380CC4-5D6E-409C-BE32-E72D297353CC}">
              <c16:uniqueId val="{00000001-EB2B-4DC2-B1BF-C7301E418656}"/>
            </c:ext>
          </c:extLst>
        </c:ser>
        <c:dLbls>
          <c:dLblPos val="outEnd"/>
          <c:showLegendKey val="0"/>
          <c:showVal val="1"/>
          <c:showCatName val="0"/>
          <c:showSerName val="0"/>
          <c:showPercent val="0"/>
          <c:showBubbleSize val="0"/>
        </c:dLbls>
        <c:gapWidth val="219"/>
        <c:overlap val="-27"/>
        <c:axId val="920701216"/>
        <c:axId val="920702048"/>
      </c:barChart>
      <c:catAx>
        <c:axId val="92070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702048"/>
        <c:crosses val="autoZero"/>
        <c:auto val="1"/>
        <c:lblAlgn val="ctr"/>
        <c:lblOffset val="100"/>
        <c:noMultiLvlLbl val="0"/>
      </c:catAx>
      <c:valAx>
        <c:axId val="92070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solidFill>
                      <a:schemeClr val="tx1"/>
                    </a:solidFill>
                    <a:latin typeface="Arial" panose="020B0604020202020204" pitchFamily="34" charset="0"/>
                    <a:cs typeface="Arial" panose="020B0604020202020204" pitchFamily="34" charset="0"/>
                  </a:rPr>
                  <a:t>Percent</a:t>
                </a:r>
                <a:r>
                  <a:rPr lang="en-US" sz="1200" baseline="0" dirty="0">
                    <a:solidFill>
                      <a:schemeClr val="tx1"/>
                    </a:solidFill>
                    <a:latin typeface="Arial" panose="020B0604020202020204" pitchFamily="34" charset="0"/>
                    <a:cs typeface="Arial" panose="020B0604020202020204" pitchFamily="34" charset="0"/>
                  </a:rPr>
                  <a:t> of T</a:t>
                </a:r>
                <a:r>
                  <a:rPr lang="en-US" sz="1200" dirty="0">
                    <a:solidFill>
                      <a:schemeClr val="tx1"/>
                    </a:solidFill>
                    <a:latin typeface="Arial" panose="020B0604020202020204" pitchFamily="34" charset="0"/>
                    <a:cs typeface="Arial" panose="020B0604020202020204" pitchFamily="34" charset="0"/>
                  </a:rPr>
                  <a:t>ime Teacher Used the MT </a:t>
                </a:r>
              </a:p>
            </c:rich>
          </c:tx>
          <c:layout>
            <c:manualLayout>
              <c:xMode val="edge"/>
              <c:yMode val="edge"/>
              <c:x val="2.7777777777777776E-2"/>
              <c:y val="3.8128598944143395E-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70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a:noFill/>
    </a:ln>
    <a:effectLst>
      <a:outerShdw blurRad="50800" dist="38100" dir="2700000" algn="tl" rotWithShape="0">
        <a:prstClr val="black">
          <a:alpha val="40000"/>
        </a:prstClr>
      </a:outerShdw>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27760952957815E-2"/>
          <c:y val="3.4468915213027619E-2"/>
          <c:w val="0.88450520608000927"/>
          <c:h val="0.61191100053716319"/>
        </c:manualLayout>
      </c:layout>
      <c:barChart>
        <c:barDir val="col"/>
        <c:grouping val="clustered"/>
        <c:varyColors val="0"/>
        <c:ser>
          <c:idx val="2"/>
          <c:order val="2"/>
          <c:tx>
            <c:strRef>
              <c:f>Sheet1!$B$4</c:f>
              <c:strCache>
                <c:ptCount val="1"/>
                <c:pt idx="0">
                  <c:v>Teacher feels at ease both speaking MT informally and teaching in MT</c:v>
                </c:pt>
              </c:strCache>
            </c:strRef>
          </c:tx>
          <c:spPr>
            <a:solidFill>
              <a:srgbClr val="0067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KG Teachers</c:v>
                </c:pt>
                <c:pt idx="1">
                  <c:v>G1–G3 Teachers in MT class</c:v>
                </c:pt>
                <c:pt idx="2">
                  <c:v>G1–G2 Teachers in Mathematics and Social Studies Classes</c:v>
                </c:pt>
              </c:strCache>
            </c:strRef>
          </c:cat>
          <c:val>
            <c:numRef>
              <c:f>Sheet1!$C$4:$E$4</c:f>
              <c:numCache>
                <c:formatCode>0</c:formatCode>
                <c:ptCount val="3"/>
                <c:pt idx="0">
                  <c:v>81.7</c:v>
                </c:pt>
                <c:pt idx="1">
                  <c:v>90.9</c:v>
                </c:pt>
                <c:pt idx="2">
                  <c:v>67.400000000000006</c:v>
                </c:pt>
              </c:numCache>
            </c:numRef>
          </c:val>
          <c:extLst>
            <c:ext xmlns:c16="http://schemas.microsoft.com/office/drawing/2014/chart" uri="{C3380CC4-5D6E-409C-BE32-E72D297353CC}">
              <c16:uniqueId val="{00000000-6015-4D3D-8C70-9204E88B4B88}"/>
            </c:ext>
          </c:extLst>
        </c:ser>
        <c:ser>
          <c:idx val="3"/>
          <c:order val="3"/>
          <c:tx>
            <c:strRef>
              <c:f>Sheet1!$B$5</c:f>
              <c:strCache>
                <c:ptCount val="1"/>
                <c:pt idx="0">
                  <c:v>Teacher feels at ease speaking MT informally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KG Teachers</c:v>
                </c:pt>
                <c:pt idx="1">
                  <c:v>G1–G3 Teachers in MT class</c:v>
                </c:pt>
                <c:pt idx="2">
                  <c:v>G1–G2 Teachers in Mathematics and Social Studies Classes</c:v>
                </c:pt>
              </c:strCache>
            </c:strRef>
          </c:cat>
          <c:val>
            <c:numRef>
              <c:f>Sheet1!$C$5:$E$5</c:f>
              <c:numCache>
                <c:formatCode>0</c:formatCode>
                <c:ptCount val="3"/>
                <c:pt idx="0">
                  <c:v>83.8</c:v>
                </c:pt>
                <c:pt idx="1">
                  <c:v>89.4</c:v>
                </c:pt>
                <c:pt idx="2">
                  <c:v>63.4</c:v>
                </c:pt>
              </c:numCache>
            </c:numRef>
          </c:val>
          <c:extLst>
            <c:ext xmlns:c16="http://schemas.microsoft.com/office/drawing/2014/chart" uri="{C3380CC4-5D6E-409C-BE32-E72D297353CC}">
              <c16:uniqueId val="{00000001-6015-4D3D-8C70-9204E88B4B88}"/>
            </c:ext>
          </c:extLst>
        </c:ser>
        <c:ser>
          <c:idx val="4"/>
          <c:order val="4"/>
          <c:tx>
            <c:strRef>
              <c:f>Sheet1!$B$6</c:f>
              <c:strCache>
                <c:ptCount val="1"/>
                <c:pt idx="0">
                  <c:v>Teacher speaks MT with effort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Sheet1!$C$1:$E$1</c:f>
              <c:strCache>
                <c:ptCount val="3"/>
                <c:pt idx="0">
                  <c:v>KG Teachers</c:v>
                </c:pt>
                <c:pt idx="1">
                  <c:v>G1–G3 Teachers in MT class</c:v>
                </c:pt>
                <c:pt idx="2">
                  <c:v>G1–G2 Teachers in Mathematics and Social Studies Classes</c:v>
                </c:pt>
              </c:strCache>
            </c:strRef>
          </c:cat>
          <c:val>
            <c:numRef>
              <c:f>Sheet1!$C$6:$E$6</c:f>
              <c:numCache>
                <c:formatCode>0</c:formatCode>
                <c:ptCount val="3"/>
                <c:pt idx="0">
                  <c:v>54.3</c:v>
                </c:pt>
                <c:pt idx="1">
                  <c:v>71.2</c:v>
                </c:pt>
                <c:pt idx="2">
                  <c:v>40.1</c:v>
                </c:pt>
              </c:numCache>
            </c:numRef>
          </c:val>
          <c:extLst>
            <c:ext xmlns:c16="http://schemas.microsoft.com/office/drawing/2014/chart" uri="{C3380CC4-5D6E-409C-BE32-E72D297353CC}">
              <c16:uniqueId val="{00000002-6015-4D3D-8C70-9204E88B4B88}"/>
            </c:ext>
          </c:extLst>
        </c:ser>
        <c:dLbls>
          <c:dLblPos val="outEnd"/>
          <c:showLegendKey val="0"/>
          <c:showVal val="1"/>
          <c:showCatName val="0"/>
          <c:showSerName val="0"/>
          <c:showPercent val="0"/>
          <c:showBubbleSize val="0"/>
        </c:dLbls>
        <c:gapWidth val="219"/>
        <c:overlap val="-27"/>
        <c:axId val="617423040"/>
        <c:axId val="617420960"/>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Teacher’s MT matched the school MT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Sheet1!$C$1:$E$1</c15:sqref>
                        </c15:formulaRef>
                      </c:ext>
                    </c:extLst>
                    <c:strCache>
                      <c:ptCount val="3"/>
                      <c:pt idx="0">
                        <c:v>KG Teachers</c:v>
                      </c:pt>
                      <c:pt idx="1">
                        <c:v>G1–G3 Teachers in MT class</c:v>
                      </c:pt>
                      <c:pt idx="2">
                        <c:v>G1–G2 Teachers in Mathematics and Social Studies Classes</c:v>
                      </c:pt>
                    </c:strCache>
                  </c:strRef>
                </c:cat>
                <c:val>
                  <c:numRef>
                    <c:extLst>
                      <c:ext uri="{02D57815-91ED-43cb-92C2-25804820EDAC}">
                        <c15:formulaRef>
                          <c15:sqref>Sheet1!$C$2:$E$2</c15:sqref>
                        </c15:formulaRef>
                      </c:ext>
                    </c:extLst>
                    <c:numCache>
                      <c:formatCode>0</c:formatCode>
                      <c:ptCount val="3"/>
                      <c:pt idx="0">
                        <c:v>87.8</c:v>
                      </c:pt>
                      <c:pt idx="1">
                        <c:v>93.2</c:v>
                      </c:pt>
                      <c:pt idx="2">
                        <c:v>67.599999999999994</c:v>
                      </c:pt>
                    </c:numCache>
                  </c:numRef>
                </c:val>
                <c:extLst>
                  <c:ext xmlns:c16="http://schemas.microsoft.com/office/drawing/2014/chart" uri="{C3380CC4-5D6E-409C-BE32-E72D297353CC}">
                    <c16:uniqueId val="{00000003-6015-4D3D-8C70-9204E88B4B88}"/>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Sheet1!$B$3</c15:sqref>
                        </c15:formulaRef>
                      </c:ext>
                    </c:extLst>
                    <c:strCache>
                      <c:ptCount val="1"/>
                      <c:pt idx="0">
                        <c:v>Teacher’s MT did not match the school MT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Sheet1!$C$1:$E$1</c15:sqref>
                        </c15:formulaRef>
                      </c:ext>
                    </c:extLst>
                    <c:strCache>
                      <c:ptCount val="3"/>
                      <c:pt idx="0">
                        <c:v>KG Teachers</c:v>
                      </c:pt>
                      <c:pt idx="1">
                        <c:v>G1–G3 Teachers in MT class</c:v>
                      </c:pt>
                      <c:pt idx="2">
                        <c:v>G1–G2 Teachers in Mathematics and Social Studies Classes</c:v>
                      </c:pt>
                    </c:strCache>
                  </c:strRef>
                </c:cat>
                <c:val>
                  <c:numRef>
                    <c:extLst xmlns:c15="http://schemas.microsoft.com/office/drawing/2012/chart">
                      <c:ext xmlns:c15="http://schemas.microsoft.com/office/drawing/2012/chart" uri="{02D57815-91ED-43cb-92C2-25804820EDAC}">
                        <c15:formulaRef>
                          <c15:sqref>Sheet1!$C$3:$E$3</c15:sqref>
                        </c15:formulaRef>
                      </c:ext>
                    </c:extLst>
                    <c:numCache>
                      <c:formatCode>0</c:formatCode>
                      <c:ptCount val="3"/>
                      <c:pt idx="0">
                        <c:v>55.4</c:v>
                      </c:pt>
                      <c:pt idx="1">
                        <c:v>53.6</c:v>
                      </c:pt>
                      <c:pt idx="2">
                        <c:v>33.799999999999997</c:v>
                      </c:pt>
                    </c:numCache>
                  </c:numRef>
                </c:val>
                <c:extLst xmlns:c15="http://schemas.microsoft.com/office/drawing/2012/chart">
                  <c:ext xmlns:c16="http://schemas.microsoft.com/office/drawing/2014/chart" uri="{C3380CC4-5D6E-409C-BE32-E72D297353CC}">
                    <c16:uniqueId val="{00000004-6015-4D3D-8C70-9204E88B4B88}"/>
                  </c:ext>
                </c:extLst>
              </c15:ser>
            </c15:filteredBarSeries>
          </c:ext>
        </c:extLst>
      </c:barChart>
      <c:catAx>
        <c:axId val="61742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420960"/>
        <c:crosses val="autoZero"/>
        <c:auto val="1"/>
        <c:lblAlgn val="ctr"/>
        <c:lblOffset val="100"/>
        <c:noMultiLvlLbl val="0"/>
      </c:catAx>
      <c:valAx>
        <c:axId val="617420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t>Percent of Time Teacher Used the MT</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17423040"/>
        <c:crosses val="autoZero"/>
        <c:crossBetween val="between"/>
      </c:valAx>
      <c:spPr>
        <a:noFill/>
        <a:ln>
          <a:noFill/>
        </a:ln>
        <a:effectLst/>
      </c:spPr>
    </c:plotArea>
    <c:legend>
      <c:legendPos val="b"/>
      <c:layout>
        <c:manualLayout>
          <c:xMode val="edge"/>
          <c:yMode val="edge"/>
          <c:x val="3.2743463885196167E-2"/>
          <c:y val="0.78497186961069798"/>
          <c:w val="0.96048692777039235"/>
          <c:h val="0.207677928246303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04091400339663"/>
          <c:y val="3.0054644808743168E-2"/>
          <c:w val="0.87139045854562303"/>
          <c:h val="0.65949292199130849"/>
        </c:manualLayout>
      </c:layout>
      <c:barChart>
        <c:barDir val="col"/>
        <c:grouping val="clustered"/>
        <c:varyColors val="0"/>
        <c:ser>
          <c:idx val="0"/>
          <c:order val="0"/>
          <c:tx>
            <c:strRef>
              <c:f>Sheet2!$A$2</c:f>
              <c:strCache>
                <c:ptCount val="1"/>
                <c:pt idx="0">
                  <c:v>≥50% of Students Spoke the School MT at Home (More homogeneous)</c:v>
                </c:pt>
              </c:strCache>
            </c:strRef>
          </c:tx>
          <c:spPr>
            <a:solidFill>
              <a:srgbClr val="0067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Sheet2!$B$1:$D$1</c:f>
              <c:strCache>
                <c:ptCount val="3"/>
                <c:pt idx="0">
                  <c:v>KG Teachers</c:v>
                </c:pt>
                <c:pt idx="1">
                  <c:v>G1–G3 Teachers in MT class</c:v>
                </c:pt>
                <c:pt idx="2">
                  <c:v>G1–G2 Teachers in Mathematics and Social Studies Classes</c:v>
                </c:pt>
              </c:strCache>
            </c:strRef>
          </c:cat>
          <c:val>
            <c:numRef>
              <c:f>Sheet2!$B$2:$D$2</c:f>
              <c:numCache>
                <c:formatCode>0</c:formatCode>
                <c:ptCount val="3"/>
                <c:pt idx="0">
                  <c:v>83.3</c:v>
                </c:pt>
                <c:pt idx="1">
                  <c:v>85.9</c:v>
                </c:pt>
                <c:pt idx="2">
                  <c:v>60.6</c:v>
                </c:pt>
              </c:numCache>
            </c:numRef>
          </c:val>
          <c:extLst>
            <c:ext xmlns:c16="http://schemas.microsoft.com/office/drawing/2014/chart" uri="{C3380CC4-5D6E-409C-BE32-E72D297353CC}">
              <c16:uniqueId val="{00000000-BEB5-4AD2-949B-5AFBDBB863B0}"/>
            </c:ext>
          </c:extLst>
        </c:ser>
        <c:ser>
          <c:idx val="1"/>
          <c:order val="1"/>
          <c:tx>
            <c:strRef>
              <c:f>Sheet2!$A$3</c:f>
              <c:strCache>
                <c:ptCount val="1"/>
                <c:pt idx="0">
                  <c:v>&lt;50% of Students Spoke the School MT at Home (More Hetergeneous)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Sheet2!$B$1:$D$1</c:f>
              <c:strCache>
                <c:ptCount val="3"/>
                <c:pt idx="0">
                  <c:v>KG Teachers</c:v>
                </c:pt>
                <c:pt idx="1">
                  <c:v>G1–G3 Teachers in MT class</c:v>
                </c:pt>
                <c:pt idx="2">
                  <c:v>G1–G2 Teachers in Mathematics and Social Studies Classes</c:v>
                </c:pt>
              </c:strCache>
            </c:strRef>
          </c:cat>
          <c:val>
            <c:numRef>
              <c:f>Sheet2!$B$3:$D$3</c:f>
              <c:numCache>
                <c:formatCode>0</c:formatCode>
                <c:ptCount val="3"/>
                <c:pt idx="0">
                  <c:v>55.3</c:v>
                </c:pt>
                <c:pt idx="1">
                  <c:v>60.9</c:v>
                </c:pt>
                <c:pt idx="2">
                  <c:v>44.8</c:v>
                </c:pt>
              </c:numCache>
            </c:numRef>
          </c:val>
          <c:extLst>
            <c:ext xmlns:c16="http://schemas.microsoft.com/office/drawing/2014/chart" uri="{C3380CC4-5D6E-409C-BE32-E72D297353CC}">
              <c16:uniqueId val="{00000001-BEB5-4AD2-949B-5AFBDBB863B0}"/>
            </c:ext>
          </c:extLst>
        </c:ser>
        <c:dLbls>
          <c:dLblPos val="outEnd"/>
          <c:showLegendKey val="0"/>
          <c:showVal val="1"/>
          <c:showCatName val="0"/>
          <c:showSerName val="0"/>
          <c:showPercent val="0"/>
          <c:showBubbleSize val="0"/>
        </c:dLbls>
        <c:gapWidth val="219"/>
        <c:overlap val="-27"/>
        <c:axId val="608158656"/>
        <c:axId val="608171968"/>
        <c:extLst>
          <c:ext xmlns:c15="http://schemas.microsoft.com/office/drawing/2012/chart" uri="{02D57815-91ED-43cb-92C2-25804820EDAC}">
            <c15:filteredBarSeries>
              <c15:ser>
                <c:idx val="2"/>
                <c:order val="2"/>
                <c:tx>
                  <c:strRef>
                    <c:extLst>
                      <c:ext uri="{02D57815-91ED-43cb-92C2-25804820EDAC}">
                        <c15:formulaRef>
                          <c15:sqref>Sheet2!$A$4</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Sheet2!$B$1:$D$1</c15:sqref>
                        </c15:formulaRef>
                      </c:ext>
                    </c:extLst>
                    <c:strCache>
                      <c:ptCount val="3"/>
                      <c:pt idx="0">
                        <c:v>KG Teachers</c:v>
                      </c:pt>
                      <c:pt idx="1">
                        <c:v>G1–G3 Teachers in MT class</c:v>
                      </c:pt>
                      <c:pt idx="2">
                        <c:v>G1–G2 Teachers in Mathematics and Social Studies Classes</c:v>
                      </c:pt>
                    </c:strCache>
                  </c:strRef>
                </c:cat>
                <c:val>
                  <c:numRef>
                    <c:extLst>
                      <c:ext uri="{02D57815-91ED-43cb-92C2-25804820EDAC}">
                        <c15:formulaRef>
                          <c15:sqref>Sheet2!$B$4:$D$4</c15:sqref>
                        </c15:formulaRef>
                      </c:ext>
                    </c:extLst>
                    <c:numCache>
                      <c:formatCode>General</c:formatCode>
                      <c:ptCount val="3"/>
                    </c:numCache>
                  </c:numRef>
                </c:val>
                <c:extLst>
                  <c:ext xmlns:c16="http://schemas.microsoft.com/office/drawing/2014/chart" uri="{C3380CC4-5D6E-409C-BE32-E72D297353CC}">
                    <c16:uniqueId val="{00000002-BEB5-4AD2-949B-5AFBDBB863B0}"/>
                  </c:ext>
                </c:extLst>
              </c15:ser>
            </c15:filteredBarSeries>
          </c:ext>
        </c:extLst>
      </c:barChart>
      <c:catAx>
        <c:axId val="60815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8171968"/>
        <c:crosses val="autoZero"/>
        <c:auto val="1"/>
        <c:lblAlgn val="ctr"/>
        <c:lblOffset val="100"/>
        <c:noMultiLvlLbl val="0"/>
      </c:catAx>
      <c:valAx>
        <c:axId val="608171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t>Percent</a:t>
                </a:r>
                <a:r>
                  <a:rPr lang="en-US" sz="1200" baseline="0" dirty="0"/>
                  <a:t> of Time Teacher Used the MT</a:t>
                </a:r>
                <a:endParaRPr lang="en-US" sz="1200" dirty="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8158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a:noFill/>
    </a:ln>
    <a:effectLst>
      <a:outerShdw blurRad="50800" dist="38100" dir="2700000" algn="tl" rotWithShape="0">
        <a:prstClr val="black">
          <a:alpha val="40000"/>
        </a:prstClr>
      </a:outerShdw>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03139794441582"/>
          <c:y val="3.8690485257425307E-2"/>
          <c:w val="0.58833652218706312"/>
          <c:h val="0.85966250929473875"/>
        </c:manualLayout>
      </c:layout>
      <c:barChart>
        <c:barDir val="col"/>
        <c:grouping val="clustered"/>
        <c:varyColors val="0"/>
        <c:ser>
          <c:idx val="0"/>
          <c:order val="0"/>
          <c:tx>
            <c:strRef>
              <c:f>Sheet3!$G$1</c:f>
              <c:strCache>
                <c:ptCount val="1"/>
                <c:pt idx="0">
                  <c:v>Students have textbook in MT</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Sheet3!$E$2:$F$5</c:f>
              <c:strCache>
                <c:ptCount val="4"/>
                <c:pt idx="0">
                  <c:v>Bahasa Sug</c:v>
                </c:pt>
                <c:pt idx="1">
                  <c:v>Chavacano</c:v>
                </c:pt>
                <c:pt idx="2">
                  <c:v>Magindanawn</c:v>
                </c:pt>
                <c:pt idx="3">
                  <c:v>Mëranaw</c:v>
                </c:pt>
              </c:strCache>
            </c:strRef>
          </c:cat>
          <c:val>
            <c:numRef>
              <c:f>Sheet3!$G$2:$G$5</c:f>
              <c:numCache>
                <c:formatCode>0</c:formatCode>
                <c:ptCount val="4"/>
                <c:pt idx="0">
                  <c:v>87.6</c:v>
                </c:pt>
                <c:pt idx="1">
                  <c:v>90.7</c:v>
                </c:pt>
                <c:pt idx="2">
                  <c:v>68</c:v>
                </c:pt>
                <c:pt idx="3">
                  <c:v>80.900000000000006</c:v>
                </c:pt>
              </c:numCache>
            </c:numRef>
          </c:val>
          <c:extLst>
            <c:ext xmlns:c16="http://schemas.microsoft.com/office/drawing/2014/chart" uri="{C3380CC4-5D6E-409C-BE32-E72D297353CC}">
              <c16:uniqueId val="{00000000-D4F7-4A36-95F3-70F881838498}"/>
            </c:ext>
          </c:extLst>
        </c:ser>
        <c:ser>
          <c:idx val="1"/>
          <c:order val="1"/>
          <c:tx>
            <c:strRef>
              <c:f>Sheet3!$H$1</c:f>
              <c:strCache>
                <c:ptCount val="1"/>
                <c:pt idx="0">
                  <c:v>Students do not have textbook in MT</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Sheet3!$E$2:$F$5</c:f>
              <c:strCache>
                <c:ptCount val="4"/>
                <c:pt idx="0">
                  <c:v>Bahasa Sug</c:v>
                </c:pt>
                <c:pt idx="1">
                  <c:v>Chavacano</c:v>
                </c:pt>
                <c:pt idx="2">
                  <c:v>Magindanawn</c:v>
                </c:pt>
                <c:pt idx="3">
                  <c:v>Mëranaw</c:v>
                </c:pt>
              </c:strCache>
            </c:strRef>
          </c:cat>
          <c:val>
            <c:numRef>
              <c:f>Sheet3!$H$2:$H$5</c:f>
              <c:numCache>
                <c:formatCode>0</c:formatCode>
                <c:ptCount val="4"/>
                <c:pt idx="0">
                  <c:v>56.9</c:v>
                </c:pt>
                <c:pt idx="1">
                  <c:v>82.8</c:v>
                </c:pt>
                <c:pt idx="2">
                  <c:v>21.5</c:v>
                </c:pt>
                <c:pt idx="3">
                  <c:v>60.1</c:v>
                </c:pt>
              </c:numCache>
            </c:numRef>
          </c:val>
          <c:extLst>
            <c:ext xmlns:c16="http://schemas.microsoft.com/office/drawing/2014/chart" uri="{C3380CC4-5D6E-409C-BE32-E72D297353CC}">
              <c16:uniqueId val="{00000001-D4F7-4A36-95F3-70F881838498}"/>
            </c:ext>
          </c:extLst>
        </c:ser>
        <c:dLbls>
          <c:dLblPos val="outEnd"/>
          <c:showLegendKey val="0"/>
          <c:showVal val="1"/>
          <c:showCatName val="0"/>
          <c:showSerName val="0"/>
          <c:showPercent val="0"/>
          <c:showBubbleSize val="0"/>
        </c:dLbls>
        <c:gapWidth val="100"/>
        <c:overlap val="-9"/>
        <c:axId val="920696640"/>
        <c:axId val="920699968"/>
      </c:barChart>
      <c:catAx>
        <c:axId val="9206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699968"/>
        <c:crosses val="autoZero"/>
        <c:auto val="1"/>
        <c:lblAlgn val="ctr"/>
        <c:lblOffset val="100"/>
        <c:noMultiLvlLbl val="0"/>
      </c:catAx>
      <c:valAx>
        <c:axId val="92069996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US" sz="1200" dirty="0"/>
                  <a:t>Percent of Time Teacher Used MT</a:t>
                </a:r>
              </a:p>
            </c:rich>
          </c:tx>
          <c:layout>
            <c:manualLayout>
              <c:xMode val="edge"/>
              <c:yMode val="edge"/>
              <c:x val="4.0498442367601244E-2"/>
              <c:y val="0.1800246484872160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696640"/>
        <c:crosses val="autoZero"/>
        <c:crossBetween val="between"/>
      </c:valAx>
      <c:spPr>
        <a:noFill/>
        <a:ln>
          <a:noFill/>
        </a:ln>
        <a:effectLst/>
      </c:spPr>
    </c:plotArea>
    <c:legend>
      <c:legendPos val="r"/>
      <c:layout>
        <c:manualLayout>
          <c:xMode val="edge"/>
          <c:yMode val="edge"/>
          <c:x val="0.72861714131527955"/>
          <c:y val="0.37680806543121143"/>
          <c:w val="0.25113363750091983"/>
          <c:h val="0.3237646053066660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a:outerShdw blurRad="50800" dist="38100" dir="2700000" algn="tl" rotWithShape="0">
        <a:prstClr val="black">
          <a:alpha val="40000"/>
        </a:prstClr>
      </a:outerShdw>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4/26/2021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dirty="0"/>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4/26/2021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dirty="0"/>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824A558B-E4E9-A94A-B9C1-029E46A76ABA}" type="slidenum">
              <a:rPr lang="en-US" smtClean="0"/>
              <a:t>1</a:t>
            </a:fld>
            <a:endParaRPr lang="en-US" dirty="0"/>
          </a:p>
        </p:txBody>
      </p:sp>
    </p:spTree>
    <p:extLst>
      <p:ext uri="{BB962C8B-B14F-4D97-AF65-F5344CB8AC3E}">
        <p14:creationId xmlns:p14="http://schemas.microsoft.com/office/powerpoint/2010/main" val="213963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mn-lt"/>
            </a:endParaRPr>
          </a:p>
        </p:txBody>
      </p:sp>
      <p:sp>
        <p:nvSpPr>
          <p:cNvPr id="4" name="Slide Number Placeholder 3"/>
          <p:cNvSpPr>
            <a:spLocks noGrp="1"/>
          </p:cNvSpPr>
          <p:nvPr>
            <p:ph type="sldNum" sz="quarter" idx="5"/>
          </p:nvPr>
        </p:nvSpPr>
        <p:spPr/>
        <p:txBody>
          <a:bodyPr/>
          <a:lstStyle/>
          <a:p>
            <a:pPr>
              <a:defRPr/>
            </a:pPr>
            <a:fld id="{8DB8C9F8-2507-43B8-94EB-5DEE5D53B02A}" type="slidenum">
              <a:rPr lang="en-US" smtClean="0"/>
              <a:pPr>
                <a:defRPr/>
              </a:pPr>
              <a:t>2</a:t>
            </a:fld>
            <a:endParaRPr lang="en-US" dirty="0"/>
          </a:p>
        </p:txBody>
      </p:sp>
    </p:spTree>
    <p:extLst>
      <p:ext uri="{BB962C8B-B14F-4D97-AF65-F5344CB8AC3E}">
        <p14:creationId xmlns:p14="http://schemas.microsoft.com/office/powerpoint/2010/main" val="1026596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encourages schools to hire teachers who are proficient in the given MT.</a:t>
            </a:r>
          </a:p>
          <a:p>
            <a:r>
              <a:rPr lang="en-US" dirty="0"/>
              <a:t>In the teacher interviews, we asked the teachers to self-report their speaking ability in the school MT.</a:t>
            </a:r>
          </a:p>
          <a:p>
            <a:r>
              <a:rPr lang="en-US" dirty="0"/>
              <a:t>We found some variation by MT group, but across all groups, a majority of teachers were comfortable at least in using the MT for informal conversation.</a:t>
            </a:r>
          </a:p>
          <a:p>
            <a:endParaRPr lang="en-US" dirty="0"/>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7</a:t>
            </a:fld>
            <a:endParaRPr lang="en-US" dirty="0"/>
          </a:p>
        </p:txBody>
      </p:sp>
    </p:spTree>
    <p:extLst>
      <p:ext uri="{BB962C8B-B14F-4D97-AF65-F5344CB8AC3E}">
        <p14:creationId xmlns:p14="http://schemas.microsoft.com/office/powerpoint/2010/main" val="148334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8</a:t>
            </a:fld>
            <a:endParaRPr lang="en-US" dirty="0"/>
          </a:p>
        </p:txBody>
      </p:sp>
    </p:spTree>
    <p:extLst>
      <p:ext uri="{BB962C8B-B14F-4D97-AF65-F5344CB8AC3E}">
        <p14:creationId xmlns:p14="http://schemas.microsoft.com/office/powerpoint/2010/main" val="3674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11</a:t>
            </a:fld>
            <a:endParaRPr lang="en-US" dirty="0"/>
          </a:p>
        </p:txBody>
      </p:sp>
    </p:spTree>
    <p:extLst>
      <p:ext uri="{BB962C8B-B14F-4D97-AF65-F5344CB8AC3E}">
        <p14:creationId xmlns:p14="http://schemas.microsoft.com/office/powerpoint/2010/main" val="36747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rPr>
              <a:t>The policy recognizes the importance of teaching and learning materials.</a:t>
            </a:r>
          </a:p>
          <a:p>
            <a:r>
              <a:rPr lang="en-US" dirty="0"/>
              <a:t>Our classroom materials inventories revealed that a majority of teachers had TGs, but very few students had textbooks. </a:t>
            </a:r>
          </a:p>
          <a:p>
            <a:r>
              <a:rPr lang="en-US" b="0" i="0" dirty="0">
                <a:effectLst/>
              </a:rPr>
              <a:t>Although not pictured here, when students did have textbooks, they almost always used them during the lesson.</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13</a:t>
            </a:fld>
            <a:endParaRPr lang="en-US" dirty="0"/>
          </a:p>
        </p:txBody>
      </p:sp>
    </p:spTree>
    <p:extLst>
      <p:ext uri="{BB962C8B-B14F-4D97-AF65-F5344CB8AC3E}">
        <p14:creationId xmlns:p14="http://schemas.microsoft.com/office/powerpoint/2010/main" val="1436340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7"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l="2241" b="2241"/>
          <a:stretch/>
        </p:blipFill>
        <p:spPr>
          <a:xfrm>
            <a:off x="152400" y="152399"/>
            <a:ext cx="8839200" cy="6555326"/>
          </a:xfrm>
          <a:prstGeom prst="rect">
            <a:avLst/>
          </a:prstGeom>
          <a:solidFill>
            <a:srgbClr val="CFCDC9"/>
          </a:solidFill>
        </p:spPr>
      </p:pic>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4/26/2021</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18" name="Rounded Rectangle 17"/>
          <p:cNvSpPr/>
          <p:nvPr userDrawn="1"/>
        </p:nvSpPr>
        <p:spPr>
          <a:xfrm>
            <a:off x="5159633" y="3726360"/>
            <a:ext cx="3396734" cy="2739509"/>
          </a:xfrm>
          <a:prstGeom prst="roundRect">
            <a:avLst>
              <a:gd name="adj" fmla="val 4893"/>
            </a:avLst>
          </a:prstGeom>
          <a:solidFill>
            <a:schemeClr val="bg1">
              <a:alpha val="80000"/>
            </a:schemeClr>
          </a:solidFill>
          <a:ln w="6350">
            <a:solidFill>
              <a:srgbClr val="6C6463"/>
            </a:solidFill>
          </a:ln>
          <a:effectLst/>
        </p:spPr>
        <p:style>
          <a:lnRef idx="1">
            <a:schemeClr val="accent1"/>
          </a:lnRef>
          <a:fillRef idx="3">
            <a:schemeClr val="accent1"/>
          </a:fillRef>
          <a:effectRef idx="2">
            <a:schemeClr val="accent1"/>
          </a:effectRef>
          <a:fontRef idx="minor">
            <a:schemeClr val="lt1"/>
          </a:fontRef>
        </p:style>
        <p:txBody>
          <a:bodyPr wrap="square" lIns="91440" tIns="137160" rIns="182880" bIns="137160" rtlCol="0" anchor="ctr">
            <a:spAutoFit/>
          </a:bodyPr>
          <a:lstStyle/>
          <a:p>
            <a:pPr marL="58737" indent="0">
              <a:spcAft>
                <a:spcPts val="600"/>
              </a:spcAft>
              <a:buFontTx/>
              <a:buNone/>
            </a:pPr>
            <a:r>
              <a:rPr lang="en-US" sz="1000" dirty="0">
                <a:solidFill>
                  <a:schemeClr val="tx1"/>
                </a:solidFill>
              </a:rPr>
              <a:t>To change this cover photo: </a:t>
            </a:r>
          </a:p>
          <a:p>
            <a:pPr marL="171450" indent="-112713">
              <a:spcAft>
                <a:spcPts val="600"/>
              </a:spcAft>
              <a:buFont typeface="Arial"/>
              <a:buChar char="•"/>
            </a:pPr>
            <a:r>
              <a:rPr lang="en-US" sz="1000" dirty="0">
                <a:solidFill>
                  <a:schemeClr val="tx1"/>
                </a:solidFill>
              </a:rPr>
              <a:t>Click on View &gt; Slide Master.</a:t>
            </a:r>
          </a:p>
          <a:p>
            <a:pPr marL="171450" indent="-112713">
              <a:spcAft>
                <a:spcPts val="600"/>
              </a:spcAft>
              <a:buFont typeface="Arial"/>
              <a:buChar char="•"/>
            </a:pPr>
            <a:r>
              <a:rPr lang="en-US" sz="1000" dirty="0">
                <a:solidFill>
                  <a:schemeClr val="tx1"/>
                </a:solidFill>
              </a:rPr>
              <a:t>Right</a:t>
            </a:r>
            <a:r>
              <a:rPr lang="en-US" sz="1000" baseline="0" dirty="0">
                <a:solidFill>
                  <a:schemeClr val="tx1"/>
                </a:solidFill>
              </a:rPr>
              <a:t> c</a:t>
            </a:r>
            <a:r>
              <a:rPr lang="en-US" sz="1000" dirty="0">
                <a:solidFill>
                  <a:schemeClr val="tx1"/>
                </a:solidFill>
              </a:rPr>
              <a:t>lick on this photo</a:t>
            </a:r>
            <a:r>
              <a:rPr lang="en-US" sz="1000" baseline="0" dirty="0">
                <a:solidFill>
                  <a:schemeClr val="tx1"/>
                </a:solidFill>
              </a:rPr>
              <a:t> &gt; Change Picture… &gt; Choose a Picture &gt; Insert.</a:t>
            </a:r>
            <a:endParaRPr lang="en-US" sz="1000" dirty="0">
              <a:solidFill>
                <a:schemeClr val="tx1"/>
              </a:solidFill>
            </a:endParaRPr>
          </a:p>
          <a:p>
            <a:pPr marL="171450" indent="-112713">
              <a:spcAft>
                <a:spcPts val="600"/>
              </a:spcAft>
              <a:buFont typeface="Arial"/>
              <a:buChar char="•"/>
            </a:pPr>
            <a:r>
              <a:rPr lang="en-US" sz="1000" dirty="0">
                <a:solidFill>
                  <a:schemeClr val="tx1"/>
                </a:solidFill>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p>
          <a:p>
            <a:pPr marL="171450" indent="-112713">
              <a:spcAft>
                <a:spcPts val="600"/>
              </a:spcAft>
              <a:buFont typeface="Arial"/>
              <a:buChar char="•"/>
            </a:pPr>
            <a:r>
              <a:rPr lang="en-US" sz="1000" dirty="0">
                <a:solidFill>
                  <a:schemeClr val="tx1"/>
                </a:solidFill>
              </a:rPr>
              <a:t>Add photo credit to the text box at top right of page.</a:t>
            </a:r>
          </a:p>
          <a:p>
            <a:pPr marL="171450" indent="-112713">
              <a:spcAft>
                <a:spcPts val="600"/>
              </a:spcAft>
              <a:buFont typeface="Arial"/>
              <a:buChar char="•"/>
            </a:pPr>
            <a:r>
              <a:rPr lang="en-US" sz="1000" dirty="0">
                <a:solidFill>
                  <a:schemeClr val="tx1"/>
                </a:solidFill>
              </a:rPr>
              <a:t>Delete this instruction text box.</a:t>
            </a: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69214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4771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2540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4/26/2021</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3414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262035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2790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4/26/2021</a:t>
            </a:fld>
            <a:endParaRPr lang="en-US" dirty="0"/>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45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4/26/2021</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9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729899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02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2263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4/26/2021</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48386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68246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387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30423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fld id="{F1C838E6-2EFE-2E47-BF15-73F64BC0A44F}"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97511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47666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CCE5460-4FB7-5647-9AB1-CEF5116A5DCA}" type="datetime1">
              <a:rPr lang="en-US" smtClean="0"/>
              <a:pPr/>
              <a:t>4/26/2021</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125104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D8A49A0-1A63-6943-82D6-C193E6102C72}"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79674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fld id="{C3349C05-927F-3348-96DF-9086CF2761D6}" type="datetime1">
              <a:rPr lang="en-US" smtClean="0"/>
              <a:t>4/26/2021</a:t>
            </a:fld>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dirty="0"/>
              <a:t>FOOTER GOES HERE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44738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dirty="0"/>
          </a:p>
        </p:txBody>
      </p:sp>
      <p:sp>
        <p:nvSpPr>
          <p:cNvPr id="5" name="Footer Placeholder 4"/>
          <p:cNvSpPr>
            <a:spLocks noGrp="1"/>
          </p:cNvSpPr>
          <p:nvPr>
            <p:ph type="ftr" sz="quarter" idx="11"/>
          </p:nvPr>
        </p:nvSpPr>
        <p:spPr/>
        <p:txBody>
          <a:bodyPr/>
          <a:lstStyle/>
          <a:p>
            <a:r>
              <a:rPr lang="en-US" dirty="0"/>
              <a:t>CONFIDENTIAL</a:t>
            </a:r>
          </a:p>
        </p:txBody>
      </p:sp>
    </p:spTree>
    <p:extLst>
      <p:ext uri="{BB962C8B-B14F-4D97-AF65-F5344CB8AC3E}">
        <p14:creationId xmlns:p14="http://schemas.microsoft.com/office/powerpoint/2010/main" val="204227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4/26/2021</a:t>
            </a:fld>
            <a:endParaRPr lang="en-US" dirty="0"/>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AB18E012-EC0C-1649-A039-CB178266D114}"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fld id="{39C62A9A-2216-F44B-AFF9-136AA601C377}" type="datetime1">
              <a:rPr lang="en-US" smtClean="0"/>
              <a:t>4/26/2021</a:t>
            </a:fld>
            <a:endParaRPr lang="en-US" dirty="0"/>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dirty="0"/>
              <a:t>FOOTER GOES HERE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dirty="0"/>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09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4/26/2021</a:t>
            </a:fld>
            <a:endParaRPr lang="en-US" dirty="0"/>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47014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56011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4/26/2021</a:t>
            </a:fld>
            <a:endParaRPr lang="en-US" dirty="0"/>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fld id="{7C017F59-29DA-6F48-B92A-5AD511CC2D63}" type="datetime1">
              <a:rPr lang="en-US" smtClean="0"/>
              <a:pPr/>
              <a:t>4/26/2021</a:t>
            </a:fld>
            <a:endParaRPr lang="en-US" dirty="0"/>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dirty="0"/>
              <a:t>FOOTER GOES HERE</a:t>
            </a:r>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a:t>
            </a:fld>
            <a:endParaRPr lang="en-US" dirty="0"/>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10" r:id="rId6"/>
    <p:sldLayoutId id="2147483711" r:id="rId7"/>
    <p:sldLayoutId id="2147483712" r:id="rId8"/>
    <p:sldLayoutId id="2147483714" r:id="rId9"/>
    <p:sldLayoutId id="2147483722" r:id="rId10"/>
    <p:sldLayoutId id="2147483723" r:id="rId11"/>
    <p:sldLayoutId id="2147483724" r:id="rId12"/>
    <p:sldLayoutId id="2147483725" r:id="rId13"/>
    <p:sldLayoutId id="2147483726" r:id="rId14"/>
    <p:sldLayoutId id="2147483730" r:id="rId15"/>
    <p:sldLayoutId id="2147483696" r:id="rId16"/>
    <p:sldLayoutId id="2147483716" r:id="rId17"/>
    <p:sldLayoutId id="2147483717" r:id="rId18"/>
    <p:sldLayoutId id="2147483718" r:id="rId19"/>
    <p:sldLayoutId id="2147483686" r:id="rId20"/>
    <p:sldLayoutId id="2147483720" r:id="rId21"/>
    <p:sldLayoutId id="2147483699" r:id="rId22"/>
    <p:sldLayoutId id="2147483694"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Lst>
  <p:hf hdr="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hyperlink" Target="https://pdf.usaid.gov/pdf_docs/PA00WKGV.pdf" TargetMode="External"/><Relationship Id="rId3" Type="http://schemas.openxmlformats.org/officeDocument/2006/relationships/hyperlink" Target="mailto:psowa@rti.org" TargetMode="External"/><Relationship Id="rId7" Type="http://schemas.openxmlformats.org/officeDocument/2006/relationships/hyperlink" Target="https://pdf.usaid.gov/pdf_docs/PA00WKGZ.pdf" TargetMode="External"/><Relationship Id="rId2" Type="http://schemas.openxmlformats.org/officeDocument/2006/relationships/hyperlink" Target="mailto:kharden@rti.org" TargetMode="Externa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hyperlink" Target="https://shared.rti.org/" TargetMode="External"/><Relationship Id="rId4" Type="http://schemas.openxmlformats.org/officeDocument/2006/relationships/hyperlink" Target="mailto:mpunjabi@rti.org" TargetMode="External"/><Relationship Id="rId9" Type="http://schemas.openxmlformats.org/officeDocument/2006/relationships/hyperlink" Target="https://www.rti.org/practice-area/international-educ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Labelled_map_of_the_Philippines_-_Provinces_and_Regions.p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chart" Target="../charts/char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152400" y="6497852"/>
            <a:ext cx="2133600" cy="230832"/>
          </a:xfrm>
        </p:spPr>
        <p:txBody>
          <a:bodyPr/>
          <a:lstStyle/>
          <a:p>
            <a:r>
              <a:rPr lang="en-US" sz="900" dirty="0"/>
              <a:t>April 27,2021</a:t>
            </a: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dirty="0"/>
          </a:p>
        </p:txBody>
      </p:sp>
      <p:sp>
        <p:nvSpPr>
          <p:cNvPr id="12" name="Title 11"/>
          <p:cNvSpPr>
            <a:spLocks noGrp="1"/>
          </p:cNvSpPr>
          <p:nvPr>
            <p:ph type="ctrTitle"/>
          </p:nvPr>
        </p:nvSpPr>
        <p:spPr>
          <a:xfrm>
            <a:off x="685800" y="1731748"/>
            <a:ext cx="8077200" cy="1468652"/>
          </a:xfrm>
        </p:spPr>
        <p:txBody>
          <a:bodyPr>
            <a:noAutofit/>
          </a:bodyPr>
          <a:lstStyle/>
          <a:p>
            <a:r>
              <a:rPr lang="en-US" sz="2800" b="1" i="0" dirty="0">
                <a:effectLst/>
                <a:latin typeface="+mj-lt"/>
              </a:rPr>
              <a:t>Results and Implications of a 2019 Study of Fidelity of Implementation of the Mother Tongue-Based Multilingual Education (MTB-MLE) Policy in the Philippines</a:t>
            </a:r>
            <a:endParaRPr lang="en-US" sz="2800" dirty="0">
              <a:solidFill>
                <a:srgbClr val="000000"/>
              </a:solidFill>
              <a:latin typeface="+mj-lt"/>
            </a:endParaRPr>
          </a:p>
        </p:txBody>
      </p:sp>
      <p:sp>
        <p:nvSpPr>
          <p:cNvPr id="13" name="Subtitle 12"/>
          <p:cNvSpPr>
            <a:spLocks noGrp="1"/>
          </p:cNvSpPr>
          <p:nvPr>
            <p:ph type="subTitle" idx="1"/>
          </p:nvPr>
        </p:nvSpPr>
        <p:spPr>
          <a:xfrm>
            <a:off x="5323115" y="3292201"/>
            <a:ext cx="3693367" cy="569268"/>
          </a:xfrm>
        </p:spPr>
        <p:txBody>
          <a:bodyPr>
            <a:noAutofit/>
          </a:bodyPr>
          <a:lstStyle/>
          <a:p>
            <a:pPr>
              <a:lnSpc>
                <a:spcPct val="120000"/>
              </a:lnSpc>
              <a:spcAft>
                <a:spcPts val="0"/>
              </a:spcAft>
            </a:pPr>
            <a:r>
              <a:rPr lang="en-US" sz="2000" dirty="0"/>
              <a:t>Karon Harden, RTI International</a:t>
            </a:r>
          </a:p>
        </p:txBody>
      </p:sp>
      <p:pic>
        <p:nvPicPr>
          <p:cNvPr id="7" name="Content Placeholder 5" descr="A picture containing text, person, indoor, people&#10;&#10;Description automatically generated">
            <a:extLst>
              <a:ext uri="{FF2B5EF4-FFF2-40B4-BE49-F238E27FC236}">
                <a16:creationId xmlns:a16="http://schemas.microsoft.com/office/drawing/2014/main" id="{30B8126A-E2AD-45DA-B77A-EA17F9CF4A93}"/>
              </a:ext>
            </a:extLst>
          </p:cNvPr>
          <p:cNvPicPr>
            <a:picLocks noChangeAspect="1"/>
          </p:cNvPicPr>
          <p:nvPr/>
        </p:nvPicPr>
        <p:blipFill rotWithShape="1">
          <a:blip r:embed="rId3">
            <a:extLst>
              <a:ext uri="{28A0092B-C50C-407E-A947-70E740481C1C}">
                <a14:useLocalDpi xmlns:a14="http://schemas.microsoft.com/office/drawing/2010/main" val="0"/>
              </a:ext>
            </a:extLst>
          </a:blip>
          <a:srcRect t="24872" b="14133"/>
          <a:stretch/>
        </p:blipFill>
        <p:spPr bwMode="auto">
          <a:xfrm>
            <a:off x="192833" y="3805435"/>
            <a:ext cx="8763000" cy="2764052"/>
          </a:xfrm>
          <a:prstGeom prst="rect">
            <a:avLst/>
          </a:prstGeom>
          <a:ln>
            <a:noFill/>
          </a:ln>
          <a:effectLst>
            <a:softEdge rad="112500"/>
          </a:effectLst>
        </p:spPr>
      </p:pic>
      <p:sp>
        <p:nvSpPr>
          <p:cNvPr id="9" name="Subtitle 12">
            <a:extLst>
              <a:ext uri="{FF2B5EF4-FFF2-40B4-BE49-F238E27FC236}">
                <a16:creationId xmlns:a16="http://schemas.microsoft.com/office/drawing/2014/main" id="{1B80E97A-C2F7-45B2-8DB9-715D99D29D10}"/>
              </a:ext>
            </a:extLst>
          </p:cNvPr>
          <p:cNvSpPr txBox="1">
            <a:spLocks/>
          </p:cNvSpPr>
          <p:nvPr/>
        </p:nvSpPr>
        <p:spPr>
          <a:xfrm>
            <a:off x="698241" y="3276600"/>
            <a:ext cx="3693367" cy="437034"/>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1200"/>
              </a:spcAft>
              <a:buFont typeface="Arial"/>
              <a:buNone/>
              <a:defRPr sz="1800" b="0" i="0" kern="1200">
                <a:solidFill>
                  <a:srgbClr val="FFFFFF"/>
                </a:solidFill>
                <a:latin typeface="Gill Sans MT"/>
                <a:ea typeface="+mn-ea"/>
                <a:cs typeface="Gill Sans MT"/>
              </a:defRPr>
            </a:lvl1pPr>
            <a:lvl2pPr marL="457200" indent="0" algn="ctr" defTabSz="457200" rtl="0" eaLnBrk="1" latinLnBrk="0" hangingPunct="1">
              <a:spcBef>
                <a:spcPts val="0"/>
              </a:spcBef>
              <a:spcAft>
                <a:spcPts val="1200"/>
              </a:spcAft>
              <a:buFont typeface="Arial"/>
              <a:buNone/>
              <a:defRPr sz="2000" b="0" i="0" kern="1200">
                <a:solidFill>
                  <a:schemeClr val="tx1">
                    <a:tint val="75000"/>
                  </a:schemeClr>
                </a:solidFill>
                <a:latin typeface="Gill Sans MT"/>
                <a:ea typeface="+mn-ea"/>
                <a:cs typeface="Gill Sans MT"/>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Gill Sans MT"/>
                <a:ea typeface="+mn-ea"/>
                <a:cs typeface="Gill Sans MT"/>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Gill Sans MT"/>
                <a:ea typeface="+mn-ea"/>
                <a:cs typeface="Gill Sans MT"/>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Gill Sans MT"/>
                <a:ea typeface="+mn-ea"/>
                <a:cs typeface="Gill Sans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spcAft>
                <a:spcPts val="0"/>
              </a:spcAft>
            </a:pPr>
            <a:r>
              <a:rPr lang="en-US" sz="2000" dirty="0"/>
              <a:t>CIES 2021</a:t>
            </a:r>
          </a:p>
        </p:txBody>
      </p:sp>
    </p:spTree>
    <p:extLst>
      <p:ext uri="{BB962C8B-B14F-4D97-AF65-F5344CB8AC3E}">
        <p14:creationId xmlns:p14="http://schemas.microsoft.com/office/powerpoint/2010/main" val="955244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DCCF-A3A7-4E2D-A096-926EC90E336B}"/>
              </a:ext>
            </a:extLst>
          </p:cNvPr>
          <p:cNvSpPr>
            <a:spLocks noGrp="1"/>
          </p:cNvSpPr>
          <p:nvPr>
            <p:ph type="title"/>
          </p:nvPr>
        </p:nvSpPr>
        <p:spPr>
          <a:xfrm>
            <a:off x="381000" y="311965"/>
            <a:ext cx="8382000" cy="914400"/>
          </a:xfrm>
        </p:spPr>
        <p:txBody>
          <a:bodyPr>
            <a:noAutofit/>
          </a:bodyPr>
          <a:lstStyle/>
          <a:p>
            <a:pPr algn="ctr"/>
            <a:r>
              <a:rPr lang="en-US" b="1" dirty="0"/>
              <a:t>Associations between Teacher Proficiency in the MT and Teacher MT Usage in Class</a:t>
            </a:r>
          </a:p>
        </p:txBody>
      </p:sp>
      <p:sp>
        <p:nvSpPr>
          <p:cNvPr id="4" name="Slide Number Placeholder 3">
            <a:extLst>
              <a:ext uri="{FF2B5EF4-FFF2-40B4-BE49-F238E27FC236}">
                <a16:creationId xmlns:a16="http://schemas.microsoft.com/office/drawing/2014/main" id="{AA6661EB-CF80-4F76-AFAC-0C7D4A65AF0F}"/>
              </a:ext>
            </a:extLst>
          </p:cNvPr>
          <p:cNvSpPr>
            <a:spLocks noGrp="1"/>
          </p:cNvSpPr>
          <p:nvPr>
            <p:ph type="sldNum" sz="quarter" idx="10"/>
          </p:nvPr>
        </p:nvSpPr>
        <p:spPr/>
        <p:txBody>
          <a:bodyPr/>
          <a:lstStyle/>
          <a:p>
            <a:fld id="{D4325D4D-289E-48C1-B277-2BEB492A7D19}" type="slidenum">
              <a:rPr lang="en-US" smtClean="0"/>
              <a:pPr/>
              <a:t>10</a:t>
            </a:fld>
            <a:endParaRPr lang="en-US" dirty="0"/>
          </a:p>
        </p:txBody>
      </p:sp>
      <p:sp>
        <p:nvSpPr>
          <p:cNvPr id="6" name="TextBox 5">
            <a:extLst>
              <a:ext uri="{FF2B5EF4-FFF2-40B4-BE49-F238E27FC236}">
                <a16:creationId xmlns:a16="http://schemas.microsoft.com/office/drawing/2014/main" id="{05053913-F69D-448A-9538-1DB745C56636}"/>
              </a:ext>
            </a:extLst>
          </p:cNvPr>
          <p:cNvSpPr txBox="1"/>
          <p:nvPr/>
        </p:nvSpPr>
        <p:spPr>
          <a:xfrm>
            <a:off x="533400" y="1557439"/>
            <a:ext cx="6477000" cy="461665"/>
          </a:xfrm>
          <a:prstGeom prst="rect">
            <a:avLst/>
          </a:prstGeom>
          <a:noFill/>
        </p:spPr>
        <p:txBody>
          <a:bodyPr wrap="square" rtlCol="0">
            <a:spAutoFit/>
          </a:bodyPr>
          <a:lstStyle/>
          <a:p>
            <a:r>
              <a:rPr lang="en-US" sz="2400" b="1" dirty="0">
                <a:latin typeface="Gill Sans MT" panose="020B0502020104020203" pitchFamily="34" charset="0"/>
              </a:rPr>
              <a:t>Teacher Comfort Level in Speaking the MT:</a:t>
            </a:r>
          </a:p>
        </p:txBody>
      </p:sp>
      <p:graphicFrame>
        <p:nvGraphicFramePr>
          <p:cNvPr id="7" name="Chart 6">
            <a:extLst>
              <a:ext uri="{FF2B5EF4-FFF2-40B4-BE49-F238E27FC236}">
                <a16:creationId xmlns:a16="http://schemas.microsoft.com/office/drawing/2014/main" id="{FEDE4A51-DC49-4AEB-9AE0-7C8309A0D2E0}"/>
              </a:ext>
            </a:extLst>
          </p:cNvPr>
          <p:cNvGraphicFramePr>
            <a:graphicFrameLocks/>
          </p:cNvGraphicFramePr>
          <p:nvPr>
            <p:extLst>
              <p:ext uri="{D42A27DB-BD31-4B8C-83A1-F6EECF244321}">
                <p14:modId xmlns:p14="http://schemas.microsoft.com/office/powerpoint/2010/main" val="3750569400"/>
              </p:ext>
            </p:extLst>
          </p:nvPr>
        </p:nvGraphicFramePr>
        <p:xfrm>
          <a:off x="1104900" y="2124660"/>
          <a:ext cx="6934200" cy="4421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4381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331C-C65C-46B0-A814-7D158810C4DC}"/>
              </a:ext>
            </a:extLst>
          </p:cNvPr>
          <p:cNvSpPr>
            <a:spLocks noGrp="1"/>
          </p:cNvSpPr>
          <p:nvPr>
            <p:ph type="title"/>
          </p:nvPr>
        </p:nvSpPr>
        <p:spPr>
          <a:xfrm>
            <a:off x="159775" y="217882"/>
            <a:ext cx="4210867" cy="914400"/>
          </a:xfrm>
        </p:spPr>
        <p:txBody>
          <a:bodyPr>
            <a:noAutofit/>
          </a:bodyPr>
          <a:lstStyle/>
          <a:p>
            <a:pPr algn="ctr"/>
            <a:r>
              <a:rPr lang="en-US" b="1" dirty="0"/>
              <a:t>Findings:  Linguistic Homogeneity</a:t>
            </a:r>
          </a:p>
        </p:txBody>
      </p:sp>
      <p:sp>
        <p:nvSpPr>
          <p:cNvPr id="4" name="Slide Number Placeholder 3">
            <a:extLst>
              <a:ext uri="{FF2B5EF4-FFF2-40B4-BE49-F238E27FC236}">
                <a16:creationId xmlns:a16="http://schemas.microsoft.com/office/drawing/2014/main" id="{FEFF0509-832B-4CDA-8E56-53D906B18413}"/>
              </a:ext>
            </a:extLst>
          </p:cNvPr>
          <p:cNvSpPr>
            <a:spLocks noGrp="1"/>
          </p:cNvSpPr>
          <p:nvPr>
            <p:ph type="sldNum" sz="quarter" idx="10"/>
          </p:nvPr>
        </p:nvSpPr>
        <p:spPr/>
        <p:txBody>
          <a:bodyPr/>
          <a:lstStyle/>
          <a:p>
            <a:fld id="{D4325D4D-289E-48C1-B277-2BEB492A7D19}" type="slidenum">
              <a:rPr lang="en-US" smtClean="0"/>
              <a:pPr/>
              <a:t>11</a:t>
            </a:fld>
            <a:endParaRPr lang="en-US" dirty="0"/>
          </a:p>
        </p:txBody>
      </p:sp>
      <p:sp>
        <p:nvSpPr>
          <p:cNvPr id="7" name="Content Placeholder 7">
            <a:extLst>
              <a:ext uri="{FF2B5EF4-FFF2-40B4-BE49-F238E27FC236}">
                <a16:creationId xmlns:a16="http://schemas.microsoft.com/office/drawing/2014/main" id="{8ECE6BEE-59F2-457C-8434-1DC1B56595A5}"/>
              </a:ext>
            </a:extLst>
          </p:cNvPr>
          <p:cNvSpPr txBox="1">
            <a:spLocks/>
          </p:cNvSpPr>
          <p:nvPr/>
        </p:nvSpPr>
        <p:spPr bwMode="auto">
          <a:xfrm>
            <a:off x="371303" y="1287586"/>
            <a:ext cx="4429297" cy="5352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marR="0" indent="0">
              <a:spcBef>
                <a:spcPts val="0"/>
              </a:spcBef>
              <a:spcAft>
                <a:spcPts val="1200"/>
              </a:spcAft>
              <a:buNone/>
            </a:pPr>
            <a:r>
              <a:rPr lang="en-US" sz="2400" b="1" kern="0" dirty="0">
                <a:solidFill>
                  <a:srgbClr val="000000"/>
                </a:solidFill>
                <a:ea typeface="Times New Roman" panose="02020603050405020304" pitchFamily="18" charset="0"/>
                <a:cs typeface="Times New Roman" panose="02020603050405020304" pitchFamily="18" charset="0"/>
              </a:rPr>
              <a:t>Policy</a:t>
            </a:r>
            <a:r>
              <a:rPr lang="en-US" sz="2400" kern="0" dirty="0">
                <a:solidFill>
                  <a:srgbClr val="000000"/>
                </a:solidFill>
                <a:ea typeface="Times New Roman" panose="02020603050405020304" pitchFamily="18" charset="0"/>
                <a:cs typeface="Times New Roman" panose="02020603050405020304" pitchFamily="18" charset="0"/>
              </a:rPr>
              <a:t>: </a:t>
            </a:r>
            <a:r>
              <a:rPr lang="en-US" sz="2400" dirty="0">
                <a:solidFill>
                  <a:srgbClr val="000000"/>
                </a:solidFill>
                <a:ea typeface="Times New Roman" panose="02020603050405020304" pitchFamily="18" charset="0"/>
                <a:cs typeface="Times New Roman" panose="02020603050405020304" pitchFamily="18" charset="0"/>
              </a:rPr>
              <a:t>Use language mapping and class sectioning to optimize linguistic homogeneity</a:t>
            </a:r>
          </a:p>
          <a:p>
            <a:pPr marL="0" indent="0">
              <a:spcBef>
                <a:spcPts val="0"/>
              </a:spcBef>
              <a:spcAft>
                <a:spcPts val="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In Practice, by MT Group:</a:t>
            </a:r>
          </a:p>
          <a:p>
            <a:pPr marL="0" indent="0">
              <a:spcBef>
                <a:spcPts val="0"/>
              </a:spcBef>
              <a:spcAft>
                <a:spcPts val="0"/>
              </a:spcAft>
              <a:buFont typeface="Wingdings" pitchFamily="2" charset="2"/>
              <a:buNone/>
            </a:pPr>
            <a:endParaRPr lang="en-US"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0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r>
              <a:rPr lang="en-US" b="1" kern="0" dirty="0">
                <a:solidFill>
                  <a:srgbClr val="000000"/>
                </a:solidFill>
                <a:ea typeface="Times New Roman" panose="02020603050405020304" pitchFamily="18" charset="0"/>
                <a:cs typeface="Times New Roman" panose="02020603050405020304" pitchFamily="18" charset="0"/>
              </a:rPr>
              <a:t>Key:</a:t>
            </a: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p:txBody>
      </p:sp>
      <p:pic>
        <p:nvPicPr>
          <p:cNvPr id="10" name="Content Placeholder 5" descr="A picture containing person, indoor&#10;&#10;Description automatically generated">
            <a:extLst>
              <a:ext uri="{FF2B5EF4-FFF2-40B4-BE49-F238E27FC236}">
                <a16:creationId xmlns:a16="http://schemas.microsoft.com/office/drawing/2014/main" id="{073B654D-4D0D-4BD4-B294-69CB127B633F}"/>
              </a:ext>
            </a:extLst>
          </p:cNvPr>
          <p:cNvPicPr>
            <a:picLocks noChangeAspect="1"/>
          </p:cNvPicPr>
          <p:nvPr/>
        </p:nvPicPr>
        <p:blipFill rotWithShape="1">
          <a:blip r:embed="rId3">
            <a:extLst>
              <a:ext uri="{28A0092B-C50C-407E-A947-70E740481C1C}">
                <a14:useLocalDpi xmlns:a14="http://schemas.microsoft.com/office/drawing/2010/main" val="0"/>
              </a:ext>
            </a:extLst>
          </a:blip>
          <a:srcRect t="4774"/>
          <a:stretch/>
        </p:blipFill>
        <p:spPr bwMode="auto">
          <a:xfrm>
            <a:off x="5085923" y="153087"/>
            <a:ext cx="3900760" cy="2904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C0DEA5A5-B567-4F37-B2AF-8C7BD36001F8}"/>
              </a:ext>
            </a:extLst>
          </p:cNvPr>
          <p:cNvSpPr txBox="1"/>
          <p:nvPr/>
        </p:nvSpPr>
        <p:spPr>
          <a:xfrm>
            <a:off x="1371600" y="5375209"/>
            <a:ext cx="6629400" cy="1077218"/>
          </a:xfrm>
          <a:prstGeom prst="rect">
            <a:avLst/>
          </a:prstGeom>
          <a:noFill/>
        </p:spPr>
        <p:txBody>
          <a:bodyPr wrap="square" rtlCol="0">
            <a:spAutoFit/>
          </a:bodyPr>
          <a:lstStyle/>
          <a:p>
            <a:pPr marL="0" marR="0">
              <a:spcBef>
                <a:spcPts val="0"/>
              </a:spcBef>
              <a:spcAft>
                <a:spcPts val="0"/>
              </a:spcAft>
            </a:pPr>
            <a:r>
              <a:rPr lang="en-US" sz="1600" dirty="0">
                <a:solidFill>
                  <a:srgbClr val="0070C0"/>
                </a:solidFill>
                <a:effectLst/>
                <a:latin typeface="Arial" panose="020B0604020202020204" pitchFamily="34" charset="0"/>
                <a:ea typeface="Calibri" panose="020F0502020204030204" pitchFamily="34" charset="0"/>
                <a:cs typeface="Gill Sans MT" panose="020B0502020104020203" pitchFamily="34" charset="0"/>
              </a:rPr>
              <a:t>█ </a:t>
            </a:r>
            <a:r>
              <a:rPr lang="en-US" sz="1600" dirty="0">
                <a:solidFill>
                  <a:srgbClr val="000000"/>
                </a:solidFill>
                <a:effectLst/>
                <a:latin typeface="Arial" panose="020B0604020202020204" pitchFamily="34" charset="0"/>
                <a:ea typeface="Times New Roman" panose="02020603050405020304" pitchFamily="18" charset="0"/>
                <a:cs typeface="Gill Sans MT" panose="020B0502020104020203" pitchFamily="34" charset="0"/>
              </a:rPr>
              <a:t>High Homogeneity (&gt;95% of students with home-school MT match)</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a:spcBef>
                <a:spcPts val="0"/>
              </a:spcBef>
              <a:spcAft>
                <a:spcPts val="0"/>
              </a:spcAft>
            </a:pPr>
            <a:r>
              <a:rPr lang="en-US" sz="1600" dirty="0">
                <a:solidFill>
                  <a:srgbClr val="B8CCE4"/>
                </a:solidFill>
                <a:effectLst/>
                <a:latin typeface="Arial" panose="020B0604020202020204" pitchFamily="34" charset="0"/>
                <a:ea typeface="Calibri" panose="020F0502020204030204" pitchFamily="34" charset="0"/>
                <a:cs typeface="Gill Sans MT" panose="020B0502020104020203" pitchFamily="34" charset="0"/>
              </a:rPr>
              <a:t>█</a:t>
            </a:r>
            <a:r>
              <a:rPr lang="en-US" sz="1600" dirty="0">
                <a:solidFill>
                  <a:srgbClr val="0070C0"/>
                </a:solidFill>
                <a:effectLst/>
                <a:latin typeface="Arial" panose="020B0604020202020204" pitchFamily="34" charset="0"/>
                <a:ea typeface="Calibri" panose="020F0502020204030204" pitchFamily="34" charset="0"/>
                <a:cs typeface="Gill Sans MT" panose="020B0502020104020203" pitchFamily="34" charset="0"/>
              </a:rPr>
              <a:t> </a:t>
            </a:r>
            <a:r>
              <a:rPr lang="en-US" sz="1600" dirty="0">
                <a:solidFill>
                  <a:srgbClr val="000000"/>
                </a:solidFill>
                <a:effectLst/>
                <a:latin typeface="Arial" panose="020B0604020202020204" pitchFamily="34" charset="0"/>
                <a:ea typeface="Times New Roman" panose="02020603050405020304" pitchFamily="18" charset="0"/>
                <a:cs typeface="Gill Sans MT" panose="020B0502020104020203" pitchFamily="34" charset="0"/>
              </a:rPr>
              <a:t>Moderate Homogeneity (75-94% -“-)</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a:spcBef>
                <a:spcPts val="0"/>
              </a:spcBef>
              <a:spcAft>
                <a:spcPts val="0"/>
              </a:spcAft>
            </a:pPr>
            <a:r>
              <a:rPr lang="en-US" sz="1600" dirty="0">
                <a:solidFill>
                  <a:srgbClr val="D99594"/>
                </a:solidFill>
                <a:effectLst/>
                <a:latin typeface="Arial" panose="020B0604020202020204" pitchFamily="34" charset="0"/>
                <a:ea typeface="Calibri" panose="020F0502020204030204" pitchFamily="34" charset="0"/>
                <a:cs typeface="Gill Sans MT" panose="020B0502020104020203" pitchFamily="34" charset="0"/>
              </a:rPr>
              <a:t>█</a:t>
            </a:r>
            <a:r>
              <a:rPr lang="en-US" sz="1600" dirty="0">
                <a:solidFill>
                  <a:srgbClr val="0070C0"/>
                </a:solidFill>
                <a:effectLst/>
                <a:latin typeface="Arial" panose="020B0604020202020204" pitchFamily="34" charset="0"/>
                <a:ea typeface="Calibri" panose="020F0502020204030204" pitchFamily="34" charset="0"/>
                <a:cs typeface="Gill Sans MT" panose="020B0502020104020203" pitchFamily="34" charset="0"/>
              </a:rPr>
              <a:t> </a:t>
            </a:r>
            <a:r>
              <a:rPr lang="en-US" sz="1600" dirty="0">
                <a:solidFill>
                  <a:srgbClr val="000000"/>
                </a:solidFill>
                <a:effectLst/>
                <a:latin typeface="Arial" panose="020B0604020202020204" pitchFamily="34" charset="0"/>
                <a:ea typeface="Times New Roman" panose="02020603050405020304" pitchFamily="18" charset="0"/>
                <a:cs typeface="Gill Sans MT" panose="020B0502020104020203" pitchFamily="34" charset="0"/>
              </a:rPr>
              <a:t>Moderate Heterogeneity (50-74% -“-)</a:t>
            </a:r>
            <a:endParaRPr lang="en-US" sz="1600" dirty="0">
              <a:effectLst/>
              <a:latin typeface="Gill Sans MT" panose="020B0502020104020203" pitchFamily="34" charset="0"/>
              <a:ea typeface="Gill Sans MT" panose="020B0502020104020203" pitchFamily="34" charset="0"/>
              <a:cs typeface="Gill Sans MT" panose="020B0502020104020203" pitchFamily="34" charset="0"/>
            </a:endParaRPr>
          </a:p>
          <a:p>
            <a:r>
              <a:rPr lang="en-US" sz="1600" dirty="0">
                <a:solidFill>
                  <a:srgbClr val="FF0000"/>
                </a:solidFill>
                <a:effectLst/>
                <a:latin typeface="Arial" panose="020B0604020202020204" pitchFamily="34" charset="0"/>
                <a:ea typeface="Calibri" panose="020F0502020204030204" pitchFamily="34" charset="0"/>
              </a:rPr>
              <a:t>█</a:t>
            </a:r>
            <a:r>
              <a:rPr lang="en-US" sz="1600" dirty="0">
                <a:solidFill>
                  <a:srgbClr val="0070C0"/>
                </a:solidFill>
                <a:effectLst/>
                <a:latin typeface="Arial" panose="020B0604020202020204" pitchFamily="34" charset="0"/>
                <a:ea typeface="Calibri" panose="020F0502020204030204" pitchFamily="34" charset="0"/>
              </a:rPr>
              <a:t> </a:t>
            </a:r>
            <a:r>
              <a:rPr lang="en-US" sz="1600" dirty="0">
                <a:solidFill>
                  <a:srgbClr val="000000"/>
                </a:solidFill>
                <a:effectLst/>
                <a:latin typeface="Arial" panose="020B0604020202020204" pitchFamily="34" charset="0"/>
                <a:ea typeface="Times New Roman" panose="02020603050405020304" pitchFamily="18" charset="0"/>
              </a:rPr>
              <a:t>High Heterogeneity (&lt;50% -“-)</a:t>
            </a:r>
            <a:endParaRPr lang="en-US" sz="1600" dirty="0"/>
          </a:p>
        </p:txBody>
      </p:sp>
      <p:pic>
        <p:nvPicPr>
          <p:cNvPr id="12" name="Picture 11">
            <a:extLst>
              <a:ext uri="{FF2B5EF4-FFF2-40B4-BE49-F238E27FC236}">
                <a16:creationId xmlns:a16="http://schemas.microsoft.com/office/drawing/2014/main" id="{3A0695E3-8195-4134-B517-4991193D9FC8}"/>
              </a:ext>
            </a:extLst>
          </p:cNvPr>
          <p:cNvPicPr>
            <a:picLocks noChangeAspect="1"/>
          </p:cNvPicPr>
          <p:nvPr/>
        </p:nvPicPr>
        <p:blipFill>
          <a:blip r:embed="rId4"/>
          <a:stretch>
            <a:fillRect/>
          </a:stretch>
        </p:blipFill>
        <p:spPr>
          <a:xfrm>
            <a:off x="577381" y="3396295"/>
            <a:ext cx="8038485" cy="16329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30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4" end="1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CA41-7567-439E-BC87-1C4494549F6B}"/>
              </a:ext>
            </a:extLst>
          </p:cNvPr>
          <p:cNvSpPr>
            <a:spLocks noGrp="1"/>
          </p:cNvSpPr>
          <p:nvPr>
            <p:ph type="title"/>
          </p:nvPr>
        </p:nvSpPr>
        <p:spPr>
          <a:xfrm>
            <a:off x="152400" y="685800"/>
            <a:ext cx="8839200" cy="914400"/>
          </a:xfrm>
        </p:spPr>
        <p:txBody>
          <a:bodyPr>
            <a:noAutofit/>
          </a:bodyPr>
          <a:lstStyle/>
          <a:p>
            <a:pPr algn="ctr"/>
            <a:r>
              <a:rPr lang="en-US" b="1" dirty="0"/>
              <a:t>Associations between Linguistic Homogeneity of the Student Population and Teacher MT Usage in Class </a:t>
            </a:r>
          </a:p>
        </p:txBody>
      </p:sp>
      <p:sp>
        <p:nvSpPr>
          <p:cNvPr id="4" name="Slide Number Placeholder 3">
            <a:extLst>
              <a:ext uri="{FF2B5EF4-FFF2-40B4-BE49-F238E27FC236}">
                <a16:creationId xmlns:a16="http://schemas.microsoft.com/office/drawing/2014/main" id="{4497B7AA-93AF-4DFD-BCB5-FD887C6B0B3D}"/>
              </a:ext>
            </a:extLst>
          </p:cNvPr>
          <p:cNvSpPr>
            <a:spLocks noGrp="1"/>
          </p:cNvSpPr>
          <p:nvPr>
            <p:ph type="sldNum" sz="quarter" idx="10"/>
          </p:nvPr>
        </p:nvSpPr>
        <p:spPr/>
        <p:txBody>
          <a:bodyPr/>
          <a:lstStyle/>
          <a:p>
            <a:fld id="{D4325D4D-289E-48C1-B277-2BEB492A7D19}" type="slidenum">
              <a:rPr lang="en-US" smtClean="0"/>
              <a:pPr/>
              <a:t>12</a:t>
            </a:fld>
            <a:endParaRPr lang="en-US" dirty="0"/>
          </a:p>
        </p:txBody>
      </p:sp>
      <p:graphicFrame>
        <p:nvGraphicFramePr>
          <p:cNvPr id="9" name="Chart 8">
            <a:extLst>
              <a:ext uri="{FF2B5EF4-FFF2-40B4-BE49-F238E27FC236}">
                <a16:creationId xmlns:a16="http://schemas.microsoft.com/office/drawing/2014/main" id="{CD912611-C36A-447F-9A12-E90DA2CBE1EE}"/>
              </a:ext>
            </a:extLst>
          </p:cNvPr>
          <p:cNvGraphicFramePr>
            <a:graphicFrameLocks/>
          </p:cNvGraphicFramePr>
          <p:nvPr>
            <p:extLst>
              <p:ext uri="{D42A27DB-BD31-4B8C-83A1-F6EECF244321}">
                <p14:modId xmlns:p14="http://schemas.microsoft.com/office/powerpoint/2010/main" val="3502018179"/>
              </p:ext>
            </p:extLst>
          </p:nvPr>
        </p:nvGraphicFramePr>
        <p:xfrm>
          <a:off x="1333500" y="1838336"/>
          <a:ext cx="64770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643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3AD2-194B-4BB6-B049-798BA8B2004D}"/>
              </a:ext>
            </a:extLst>
          </p:cNvPr>
          <p:cNvSpPr>
            <a:spLocks noGrp="1"/>
          </p:cNvSpPr>
          <p:nvPr>
            <p:ph type="title"/>
          </p:nvPr>
        </p:nvSpPr>
        <p:spPr>
          <a:xfrm>
            <a:off x="3778713" y="308581"/>
            <a:ext cx="5204028" cy="893136"/>
          </a:xfrm>
        </p:spPr>
        <p:txBody>
          <a:bodyPr>
            <a:noAutofit/>
          </a:bodyPr>
          <a:lstStyle/>
          <a:p>
            <a:pPr algn="ctr"/>
            <a:r>
              <a:rPr lang="en-US" b="1" dirty="0"/>
              <a:t>Findings: Materials Provisioning</a:t>
            </a:r>
          </a:p>
        </p:txBody>
      </p:sp>
      <p:sp>
        <p:nvSpPr>
          <p:cNvPr id="4" name="Slide Number Placeholder 3">
            <a:extLst>
              <a:ext uri="{FF2B5EF4-FFF2-40B4-BE49-F238E27FC236}">
                <a16:creationId xmlns:a16="http://schemas.microsoft.com/office/drawing/2014/main" id="{781E60E1-ACC9-4136-9D61-366456D2CB44}"/>
              </a:ext>
            </a:extLst>
          </p:cNvPr>
          <p:cNvSpPr>
            <a:spLocks noGrp="1"/>
          </p:cNvSpPr>
          <p:nvPr>
            <p:ph type="sldNum" sz="quarter" idx="10"/>
          </p:nvPr>
        </p:nvSpPr>
        <p:spPr/>
        <p:txBody>
          <a:bodyPr/>
          <a:lstStyle/>
          <a:p>
            <a:fld id="{D4325D4D-289E-48C1-B277-2BEB492A7D19}" type="slidenum">
              <a:rPr lang="en-US" smtClean="0"/>
              <a:pPr/>
              <a:t>13</a:t>
            </a:fld>
            <a:endParaRPr lang="en-US" dirty="0"/>
          </a:p>
        </p:txBody>
      </p:sp>
      <p:sp>
        <p:nvSpPr>
          <p:cNvPr id="7" name="TextBox 6">
            <a:extLst>
              <a:ext uri="{FF2B5EF4-FFF2-40B4-BE49-F238E27FC236}">
                <a16:creationId xmlns:a16="http://schemas.microsoft.com/office/drawing/2014/main" id="{F65D9B80-64FA-4C57-BF8B-9270E8DC4486}"/>
              </a:ext>
            </a:extLst>
          </p:cNvPr>
          <p:cNvSpPr txBox="1"/>
          <p:nvPr/>
        </p:nvSpPr>
        <p:spPr>
          <a:xfrm>
            <a:off x="4043476" y="1447800"/>
            <a:ext cx="4262324" cy="1569660"/>
          </a:xfrm>
          <a:prstGeom prst="rect">
            <a:avLst/>
          </a:prstGeom>
          <a:noFill/>
        </p:spPr>
        <p:txBody>
          <a:bodyPr wrap="square">
            <a:spAutoFit/>
          </a:bodyPr>
          <a:lstStyle/>
          <a:p>
            <a:pPr marL="0" indent="0">
              <a:buNone/>
            </a:pPr>
            <a:r>
              <a:rPr lang="en-US" sz="2400" b="1" dirty="0"/>
              <a:t>Policy</a:t>
            </a:r>
            <a:r>
              <a:rPr lang="en-US" sz="2400" dirty="0"/>
              <a:t>: Provide teaching &amp; learning materials in the MoTL</a:t>
            </a:r>
          </a:p>
          <a:p>
            <a:pPr marL="0" indent="0">
              <a:buNone/>
            </a:pPr>
            <a:endParaRPr lang="en-US" sz="2400" dirty="0"/>
          </a:p>
          <a:p>
            <a:pPr marL="0" indent="0">
              <a:buNone/>
            </a:pPr>
            <a:r>
              <a:rPr lang="en-US" sz="2400" b="1" dirty="0"/>
              <a:t>In Practice (MT Lessons)</a:t>
            </a:r>
            <a:r>
              <a:rPr lang="en-US" sz="2400" dirty="0"/>
              <a:t>:</a:t>
            </a:r>
          </a:p>
        </p:txBody>
      </p:sp>
      <p:pic>
        <p:nvPicPr>
          <p:cNvPr id="8" name="Content Placeholder 5" descr="A picture containing text, indoor, table, shop&#10;&#10;Description automatically generated">
            <a:extLst>
              <a:ext uri="{FF2B5EF4-FFF2-40B4-BE49-F238E27FC236}">
                <a16:creationId xmlns:a16="http://schemas.microsoft.com/office/drawing/2014/main" id="{9F349080-8FAB-43A3-8B04-1DE080A4CF3D}"/>
              </a:ext>
            </a:extLst>
          </p:cNvPr>
          <p:cNvPicPr>
            <a:picLocks noChangeAspect="1"/>
          </p:cNvPicPr>
          <p:nvPr/>
        </p:nvPicPr>
        <p:blipFill rotWithShape="1">
          <a:blip r:embed="rId3">
            <a:extLst>
              <a:ext uri="{28A0092B-C50C-407E-A947-70E740481C1C}">
                <a14:useLocalDpi xmlns:a14="http://schemas.microsoft.com/office/drawing/2010/main" val="0"/>
              </a:ext>
            </a:extLst>
          </a:blip>
          <a:srcRect l="31399" t="41629" r="25466" b="-2"/>
          <a:stretch/>
        </p:blipFill>
        <p:spPr bwMode="auto">
          <a:xfrm>
            <a:off x="161260" y="152400"/>
            <a:ext cx="3617453" cy="2865061"/>
          </a:xfrm>
          <a:prstGeom prst="rect">
            <a:avLst/>
          </a:prstGeom>
          <a:ln>
            <a:noFill/>
          </a:ln>
          <a:effectLst>
            <a:outerShdw blurRad="292100" dist="139700" dir="2700000" algn="tl" rotWithShape="0">
              <a:srgbClr val="333333">
                <a:alpha val="65000"/>
              </a:srgbClr>
            </a:outerShdw>
          </a:effectLst>
        </p:spPr>
      </p:pic>
      <p:pic>
        <p:nvPicPr>
          <p:cNvPr id="9" name="Content Placeholder 5" descr="A picture containing text, several, shop&#10;&#10;Description automatically generated">
            <a:extLst>
              <a:ext uri="{FF2B5EF4-FFF2-40B4-BE49-F238E27FC236}">
                <a16:creationId xmlns:a16="http://schemas.microsoft.com/office/drawing/2014/main" id="{A42C8770-D8A0-4551-8265-528FF1EFF55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26725"/>
          <a:stretch/>
        </p:blipFill>
        <p:spPr>
          <a:xfrm>
            <a:off x="149958" y="3541481"/>
            <a:ext cx="3629651" cy="29380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7833071-F094-4521-BFA1-57AC09A3BB80}"/>
              </a:ext>
            </a:extLst>
          </p:cNvPr>
          <p:cNvPicPr>
            <a:picLocks noChangeAspect="1"/>
          </p:cNvPicPr>
          <p:nvPr/>
        </p:nvPicPr>
        <p:blipFill>
          <a:blip r:embed="rId5"/>
          <a:stretch>
            <a:fillRect/>
          </a:stretch>
        </p:blipFill>
        <p:spPr>
          <a:xfrm>
            <a:off x="4043476" y="3017461"/>
            <a:ext cx="4795724" cy="3149081"/>
          </a:xfrm>
          <a:prstGeom prst="rect">
            <a:avLst/>
          </a:prstGeom>
          <a:scene3d>
            <a:camera prst="orthographicFront"/>
            <a:lightRig rig="threePt" dir="t"/>
          </a:scene3d>
          <a:sp3d>
            <a:bevelT/>
          </a:sp3d>
        </p:spPr>
      </p:pic>
    </p:spTree>
    <p:extLst>
      <p:ext uri="{BB962C8B-B14F-4D97-AF65-F5344CB8AC3E}">
        <p14:creationId xmlns:p14="http://schemas.microsoft.com/office/powerpoint/2010/main" val="14814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CA41-7567-439E-BC87-1C4494549F6B}"/>
              </a:ext>
            </a:extLst>
          </p:cNvPr>
          <p:cNvSpPr>
            <a:spLocks noGrp="1"/>
          </p:cNvSpPr>
          <p:nvPr>
            <p:ph type="title"/>
          </p:nvPr>
        </p:nvSpPr>
        <p:spPr>
          <a:xfrm>
            <a:off x="685800" y="685800"/>
            <a:ext cx="7772400" cy="914400"/>
          </a:xfrm>
        </p:spPr>
        <p:txBody>
          <a:bodyPr>
            <a:noAutofit/>
          </a:bodyPr>
          <a:lstStyle/>
          <a:p>
            <a:pPr algn="ctr"/>
            <a:r>
              <a:rPr lang="en-US" b="1" dirty="0"/>
              <a:t>Associations between Availability of Student Textbook in the MT and Teacher MT Usage in Class</a:t>
            </a:r>
          </a:p>
        </p:txBody>
      </p:sp>
      <p:sp>
        <p:nvSpPr>
          <p:cNvPr id="4" name="Slide Number Placeholder 3">
            <a:extLst>
              <a:ext uri="{FF2B5EF4-FFF2-40B4-BE49-F238E27FC236}">
                <a16:creationId xmlns:a16="http://schemas.microsoft.com/office/drawing/2014/main" id="{4497B7AA-93AF-4DFD-BCB5-FD887C6B0B3D}"/>
              </a:ext>
            </a:extLst>
          </p:cNvPr>
          <p:cNvSpPr>
            <a:spLocks noGrp="1"/>
          </p:cNvSpPr>
          <p:nvPr>
            <p:ph type="sldNum" sz="quarter" idx="10"/>
          </p:nvPr>
        </p:nvSpPr>
        <p:spPr/>
        <p:txBody>
          <a:bodyPr/>
          <a:lstStyle/>
          <a:p>
            <a:fld id="{D4325D4D-289E-48C1-B277-2BEB492A7D19}" type="slidenum">
              <a:rPr lang="en-US" smtClean="0"/>
              <a:pPr/>
              <a:t>14</a:t>
            </a:fld>
            <a:endParaRPr lang="en-US" dirty="0"/>
          </a:p>
        </p:txBody>
      </p:sp>
      <p:graphicFrame>
        <p:nvGraphicFramePr>
          <p:cNvPr id="7" name="Chart 6">
            <a:extLst>
              <a:ext uri="{FF2B5EF4-FFF2-40B4-BE49-F238E27FC236}">
                <a16:creationId xmlns:a16="http://schemas.microsoft.com/office/drawing/2014/main" id="{5326E3EE-D7D9-488F-AD19-30C254BE4091}"/>
              </a:ext>
            </a:extLst>
          </p:cNvPr>
          <p:cNvGraphicFramePr>
            <a:graphicFrameLocks/>
          </p:cNvGraphicFramePr>
          <p:nvPr>
            <p:extLst>
              <p:ext uri="{D42A27DB-BD31-4B8C-83A1-F6EECF244321}">
                <p14:modId xmlns:p14="http://schemas.microsoft.com/office/powerpoint/2010/main" val="1406540006"/>
              </p:ext>
            </p:extLst>
          </p:nvPr>
        </p:nvGraphicFramePr>
        <p:xfrm>
          <a:off x="457200" y="2262880"/>
          <a:ext cx="8153400" cy="426719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E2698BF-A5EC-4445-8BB3-559968A3B050}"/>
              </a:ext>
            </a:extLst>
          </p:cNvPr>
          <p:cNvSpPr txBox="1"/>
          <p:nvPr/>
        </p:nvSpPr>
        <p:spPr>
          <a:xfrm>
            <a:off x="457200" y="1828800"/>
            <a:ext cx="8153400" cy="430887"/>
          </a:xfrm>
          <a:prstGeom prst="rect">
            <a:avLst/>
          </a:prstGeom>
          <a:noFill/>
        </p:spPr>
        <p:txBody>
          <a:bodyPr wrap="square" rtlCol="0">
            <a:spAutoFit/>
          </a:bodyPr>
          <a:lstStyle/>
          <a:p>
            <a:r>
              <a:rPr lang="en-US" sz="2200" b="1" dirty="0"/>
              <a:t>G1-G2 Teachers in Mathematics and Social Studies Classes:</a:t>
            </a:r>
          </a:p>
        </p:txBody>
      </p:sp>
    </p:spTree>
    <p:extLst>
      <p:ext uri="{BB962C8B-B14F-4D97-AF65-F5344CB8AC3E}">
        <p14:creationId xmlns:p14="http://schemas.microsoft.com/office/powerpoint/2010/main" val="236006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CA41-7567-439E-BC87-1C4494549F6B}"/>
              </a:ext>
            </a:extLst>
          </p:cNvPr>
          <p:cNvSpPr>
            <a:spLocks noGrp="1"/>
          </p:cNvSpPr>
          <p:nvPr>
            <p:ph type="title"/>
          </p:nvPr>
        </p:nvSpPr>
        <p:spPr>
          <a:xfrm>
            <a:off x="152400" y="371538"/>
            <a:ext cx="3488596" cy="533400"/>
          </a:xfrm>
        </p:spPr>
        <p:txBody>
          <a:bodyPr>
            <a:normAutofit/>
          </a:bodyPr>
          <a:lstStyle/>
          <a:p>
            <a:pPr algn="ctr"/>
            <a:r>
              <a:rPr lang="en-US" b="1" dirty="0"/>
              <a:t>Implications</a:t>
            </a:r>
          </a:p>
        </p:txBody>
      </p:sp>
      <p:sp>
        <p:nvSpPr>
          <p:cNvPr id="4" name="Slide Number Placeholder 3">
            <a:extLst>
              <a:ext uri="{FF2B5EF4-FFF2-40B4-BE49-F238E27FC236}">
                <a16:creationId xmlns:a16="http://schemas.microsoft.com/office/drawing/2014/main" id="{4497B7AA-93AF-4DFD-BCB5-FD887C6B0B3D}"/>
              </a:ext>
            </a:extLst>
          </p:cNvPr>
          <p:cNvSpPr>
            <a:spLocks noGrp="1"/>
          </p:cNvSpPr>
          <p:nvPr>
            <p:ph type="sldNum" sz="quarter" idx="10"/>
          </p:nvPr>
        </p:nvSpPr>
        <p:spPr/>
        <p:txBody>
          <a:bodyPr/>
          <a:lstStyle/>
          <a:p>
            <a:fld id="{D4325D4D-289E-48C1-B277-2BEB492A7D19}" type="slidenum">
              <a:rPr lang="en-US" smtClean="0"/>
              <a:pPr/>
              <a:t>15</a:t>
            </a:fld>
            <a:endParaRPr lang="en-US" dirty="0"/>
          </a:p>
        </p:txBody>
      </p:sp>
      <p:sp>
        <p:nvSpPr>
          <p:cNvPr id="7" name="TextBox 6">
            <a:extLst>
              <a:ext uri="{FF2B5EF4-FFF2-40B4-BE49-F238E27FC236}">
                <a16:creationId xmlns:a16="http://schemas.microsoft.com/office/drawing/2014/main" id="{82975EC7-561A-4E5E-9B21-A731C7079D6C}"/>
              </a:ext>
            </a:extLst>
          </p:cNvPr>
          <p:cNvSpPr txBox="1"/>
          <p:nvPr/>
        </p:nvSpPr>
        <p:spPr>
          <a:xfrm>
            <a:off x="292395" y="3360947"/>
            <a:ext cx="3962400" cy="3046988"/>
          </a:xfrm>
          <a:prstGeom prst="rect">
            <a:avLst/>
          </a:prstGeom>
          <a:noFill/>
        </p:spPr>
        <p:txBody>
          <a:bodyPr wrap="square">
            <a:spAutoFit/>
          </a:bodyPr>
          <a:lstStyle/>
          <a:p>
            <a:pPr marL="339725" lvl="1" indent="-287338">
              <a:buFont typeface="Arial" panose="020B0604020202020204" pitchFamily="34" charset="0"/>
              <a:buChar char="•"/>
            </a:pPr>
            <a:r>
              <a:rPr lang="en-US" sz="2400" dirty="0"/>
              <a:t>Alignment of teacher language proficiency &amp; school assignments</a:t>
            </a:r>
          </a:p>
          <a:p>
            <a:pPr marL="339725" lvl="1" indent="-287338">
              <a:buFont typeface="Arial" panose="020B0604020202020204" pitchFamily="34" charset="0"/>
              <a:buChar char="•"/>
            </a:pPr>
            <a:r>
              <a:rPr lang="en-US" sz="2400" dirty="0"/>
              <a:t>Possibly, optimization of linguistic homogeneity (but controversial)</a:t>
            </a:r>
          </a:p>
          <a:p>
            <a:pPr marL="339725" lvl="1" indent="-287338">
              <a:buFont typeface="Arial" panose="020B0604020202020204" pitchFamily="34" charset="0"/>
              <a:buChar char="•"/>
            </a:pPr>
            <a:r>
              <a:rPr lang="en-US" sz="2400" dirty="0"/>
              <a:t>Provision of materials in the target MoTL</a:t>
            </a:r>
          </a:p>
        </p:txBody>
      </p:sp>
      <p:pic>
        <p:nvPicPr>
          <p:cNvPr id="8" name="Content Placeholder 5" descr="A picture containing text, indoor, person, crowd&#10;&#10;Description automatically generated">
            <a:extLst>
              <a:ext uri="{FF2B5EF4-FFF2-40B4-BE49-F238E27FC236}">
                <a16:creationId xmlns:a16="http://schemas.microsoft.com/office/drawing/2014/main" id="{7A30D340-16FE-408A-B999-86B653398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0996" y="139602"/>
            <a:ext cx="5350604" cy="3221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ADC76A4C-ACD7-4022-8A77-BA8A486B5CC5}"/>
              </a:ext>
            </a:extLst>
          </p:cNvPr>
          <p:cNvSpPr txBox="1"/>
          <p:nvPr/>
        </p:nvSpPr>
        <p:spPr>
          <a:xfrm>
            <a:off x="4998721" y="3730279"/>
            <a:ext cx="3822404" cy="2677656"/>
          </a:xfrm>
          <a:prstGeom prst="rect">
            <a:avLst/>
          </a:prstGeom>
          <a:noFill/>
        </p:spPr>
        <p:txBody>
          <a:bodyPr wrap="square">
            <a:spAutoFit/>
          </a:bodyPr>
          <a:lstStyle/>
          <a:p>
            <a:r>
              <a:rPr lang="en-US" sz="2400" b="0" i="0" dirty="0">
                <a:effectLst/>
              </a:rPr>
              <a:t>At the same time, </a:t>
            </a:r>
          </a:p>
          <a:p>
            <a:r>
              <a:rPr lang="en-US" sz="2400" b="0" i="0" dirty="0">
                <a:effectLst/>
              </a:rPr>
              <a:t>contextual factors can sometimes support, sometimes conspire against implementation, including ideological beliefs and logistical constraints.</a:t>
            </a:r>
            <a:endParaRPr lang="en-US" sz="2400" dirty="0"/>
          </a:p>
        </p:txBody>
      </p:sp>
      <p:sp>
        <p:nvSpPr>
          <p:cNvPr id="11" name="TextBox 10">
            <a:extLst>
              <a:ext uri="{FF2B5EF4-FFF2-40B4-BE49-F238E27FC236}">
                <a16:creationId xmlns:a16="http://schemas.microsoft.com/office/drawing/2014/main" id="{2FD36984-9405-4F02-93BC-04B7008A6B63}"/>
              </a:ext>
            </a:extLst>
          </p:cNvPr>
          <p:cNvSpPr txBox="1"/>
          <p:nvPr/>
        </p:nvSpPr>
        <p:spPr>
          <a:xfrm>
            <a:off x="331036" y="1068135"/>
            <a:ext cx="3118884" cy="2308324"/>
          </a:xfrm>
          <a:prstGeom prst="rect">
            <a:avLst/>
          </a:prstGeom>
          <a:noFill/>
        </p:spPr>
        <p:txBody>
          <a:bodyPr wrap="square">
            <a:spAutoFit/>
          </a:bodyPr>
          <a:lstStyle/>
          <a:p>
            <a:r>
              <a:rPr lang="en-US" sz="2400" dirty="0"/>
              <a:t>E</a:t>
            </a:r>
            <a:r>
              <a:rPr lang="en-US" sz="2400" b="0" i="0" dirty="0">
                <a:effectLst/>
              </a:rPr>
              <a:t>ducation stakeholders could potentially increase fidelity of policy implementation by targeting these levers:</a:t>
            </a:r>
          </a:p>
        </p:txBody>
      </p:sp>
    </p:spTree>
    <p:extLst>
      <p:ext uri="{BB962C8B-B14F-4D97-AF65-F5344CB8AC3E}">
        <p14:creationId xmlns:p14="http://schemas.microsoft.com/office/powerpoint/2010/main" val="348278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3CA41-7567-439E-BC87-1C4494549F6B}"/>
              </a:ext>
            </a:extLst>
          </p:cNvPr>
          <p:cNvSpPr>
            <a:spLocks noGrp="1"/>
          </p:cNvSpPr>
          <p:nvPr>
            <p:ph type="title"/>
          </p:nvPr>
        </p:nvSpPr>
        <p:spPr>
          <a:xfrm>
            <a:off x="152399" y="171374"/>
            <a:ext cx="8839200" cy="609600"/>
          </a:xfrm>
        </p:spPr>
        <p:txBody>
          <a:bodyPr>
            <a:normAutofit/>
          </a:bodyPr>
          <a:lstStyle/>
          <a:p>
            <a:pPr algn="ctr"/>
            <a:r>
              <a:rPr lang="en-US" b="1" dirty="0"/>
              <a:t>For More Information</a:t>
            </a:r>
          </a:p>
        </p:txBody>
      </p:sp>
      <p:sp>
        <p:nvSpPr>
          <p:cNvPr id="4" name="Slide Number Placeholder 3">
            <a:extLst>
              <a:ext uri="{FF2B5EF4-FFF2-40B4-BE49-F238E27FC236}">
                <a16:creationId xmlns:a16="http://schemas.microsoft.com/office/drawing/2014/main" id="{4497B7AA-93AF-4DFD-BCB5-FD887C6B0B3D}"/>
              </a:ext>
            </a:extLst>
          </p:cNvPr>
          <p:cNvSpPr>
            <a:spLocks noGrp="1"/>
          </p:cNvSpPr>
          <p:nvPr>
            <p:ph type="sldNum" sz="quarter" idx="10"/>
          </p:nvPr>
        </p:nvSpPr>
        <p:spPr/>
        <p:txBody>
          <a:bodyPr/>
          <a:lstStyle/>
          <a:p>
            <a:fld id="{D4325D4D-289E-48C1-B277-2BEB492A7D19}" type="slidenum">
              <a:rPr lang="en-US" smtClean="0"/>
              <a:pPr/>
              <a:t>16</a:t>
            </a:fld>
            <a:endParaRPr lang="en-US" dirty="0"/>
          </a:p>
        </p:txBody>
      </p:sp>
      <p:sp>
        <p:nvSpPr>
          <p:cNvPr id="7" name="TextBox 6">
            <a:extLst>
              <a:ext uri="{FF2B5EF4-FFF2-40B4-BE49-F238E27FC236}">
                <a16:creationId xmlns:a16="http://schemas.microsoft.com/office/drawing/2014/main" id="{A3CACB43-1FF1-4552-B3B7-CD0D350CAEBE}"/>
              </a:ext>
            </a:extLst>
          </p:cNvPr>
          <p:cNvSpPr txBox="1"/>
          <p:nvPr/>
        </p:nvSpPr>
        <p:spPr>
          <a:xfrm>
            <a:off x="608046" y="1367721"/>
            <a:ext cx="3455581" cy="2308324"/>
          </a:xfrm>
          <a:prstGeom prst="rect">
            <a:avLst/>
          </a:prstGeom>
          <a:noFill/>
        </p:spPr>
        <p:txBody>
          <a:bodyPr wrap="square">
            <a:spAutoFit/>
          </a:bodyPr>
          <a:lstStyle/>
          <a:p>
            <a:pPr>
              <a:buFont typeface="Wingdings" pitchFamily="2" charset="2"/>
              <a:buNone/>
            </a:pPr>
            <a:r>
              <a:rPr lang="en-US" b="1" dirty="0">
                <a:solidFill>
                  <a:schemeClr val="accent1"/>
                </a:solidFill>
              </a:rPr>
              <a:t>Karon Harden</a:t>
            </a:r>
          </a:p>
          <a:p>
            <a:pPr>
              <a:buFont typeface="Wingdings" pitchFamily="2" charset="2"/>
              <a:buNone/>
            </a:pPr>
            <a:r>
              <a:rPr lang="en-US" dirty="0"/>
              <a:t>Senior Education Research Analyst</a:t>
            </a:r>
          </a:p>
          <a:p>
            <a:pPr>
              <a:buFont typeface="Wingdings" pitchFamily="2" charset="2"/>
              <a:buNone/>
            </a:pPr>
            <a:r>
              <a:rPr lang="en-US" dirty="0"/>
              <a:t>RTI International</a:t>
            </a:r>
          </a:p>
          <a:p>
            <a:pPr>
              <a:buFont typeface="Wingdings" pitchFamily="2" charset="2"/>
              <a:buNone/>
            </a:pPr>
            <a:r>
              <a:rPr lang="en-US" dirty="0">
                <a:hlinkClick r:id="rId2"/>
              </a:rPr>
              <a:t>kharden@rti.org</a:t>
            </a:r>
            <a:endParaRPr lang="en-US" dirty="0"/>
          </a:p>
          <a:p>
            <a:pPr>
              <a:buFont typeface="Wingdings" pitchFamily="2" charset="2"/>
              <a:buNone/>
            </a:pPr>
            <a:endParaRPr lang="en-US" dirty="0"/>
          </a:p>
          <a:p>
            <a:pPr>
              <a:buFont typeface="Wingdings" pitchFamily="2" charset="2"/>
              <a:buNone/>
            </a:pPr>
            <a:r>
              <a:rPr lang="en-US" dirty="0"/>
              <a:t>Co-Authors:</a:t>
            </a:r>
          </a:p>
          <a:p>
            <a:pPr>
              <a:buFont typeface="Wingdings" pitchFamily="2" charset="2"/>
              <a:buNone/>
            </a:pPr>
            <a:r>
              <a:rPr lang="en-US" b="1" dirty="0">
                <a:solidFill>
                  <a:srgbClr val="002060"/>
                </a:solidFill>
              </a:rPr>
              <a:t>Patience Sowa</a:t>
            </a:r>
            <a:r>
              <a:rPr lang="en-US" dirty="0"/>
              <a:t>: </a:t>
            </a:r>
            <a:r>
              <a:rPr lang="en-US" dirty="0">
                <a:hlinkClick r:id="rId3"/>
              </a:rPr>
              <a:t>psowa@rti.org</a:t>
            </a:r>
            <a:endParaRPr lang="en-US" dirty="0"/>
          </a:p>
          <a:p>
            <a:pPr>
              <a:buFont typeface="Wingdings" pitchFamily="2" charset="2"/>
              <a:buNone/>
            </a:pPr>
            <a:r>
              <a:rPr lang="en-US" b="1" dirty="0">
                <a:solidFill>
                  <a:srgbClr val="002060"/>
                </a:solidFill>
              </a:rPr>
              <a:t>Maitri Punjabi: </a:t>
            </a:r>
            <a:r>
              <a:rPr lang="en-US" dirty="0">
                <a:hlinkClick r:id="rId4"/>
              </a:rPr>
              <a:t>mpunjabi@rti.org</a:t>
            </a:r>
            <a:r>
              <a:rPr lang="en-US" dirty="0"/>
              <a:t> </a:t>
            </a:r>
          </a:p>
        </p:txBody>
      </p:sp>
      <p:pic>
        <p:nvPicPr>
          <p:cNvPr id="8" name="Content Placeholder 5" descr="A picture containing person, indoor&#10;&#10;Description automatically generated">
            <a:extLst>
              <a:ext uri="{FF2B5EF4-FFF2-40B4-BE49-F238E27FC236}">
                <a16:creationId xmlns:a16="http://schemas.microsoft.com/office/drawing/2014/main" id="{FDC9CD2C-F743-4F06-885C-F497F45EFB4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782"/>
          <a:stretch/>
        </p:blipFill>
        <p:spPr bwMode="auto">
          <a:xfrm>
            <a:off x="4261515" y="1150765"/>
            <a:ext cx="4302432" cy="338856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descr="Qr code&#10;&#10;Description automatically generated">
            <a:extLst>
              <a:ext uri="{FF2B5EF4-FFF2-40B4-BE49-F238E27FC236}">
                <a16:creationId xmlns:a16="http://schemas.microsoft.com/office/drawing/2014/main" id="{C38F5123-F8BD-48B4-BD1D-E274352A13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0044" y="5105399"/>
            <a:ext cx="1498351" cy="1498351"/>
          </a:xfrm>
          <a:prstGeom prst="rect">
            <a:avLst/>
          </a:prstGeom>
        </p:spPr>
      </p:pic>
      <p:sp>
        <p:nvSpPr>
          <p:cNvPr id="10" name="TextBox 9">
            <a:extLst>
              <a:ext uri="{FF2B5EF4-FFF2-40B4-BE49-F238E27FC236}">
                <a16:creationId xmlns:a16="http://schemas.microsoft.com/office/drawing/2014/main" id="{DFBEF26A-2BF9-4630-9B6A-6DF613F9EC3B}"/>
              </a:ext>
            </a:extLst>
          </p:cNvPr>
          <p:cNvSpPr txBox="1"/>
          <p:nvPr/>
        </p:nvSpPr>
        <p:spPr>
          <a:xfrm>
            <a:off x="608046" y="4083702"/>
            <a:ext cx="4497354" cy="1200329"/>
          </a:xfrm>
          <a:prstGeom prst="rect">
            <a:avLst/>
          </a:prstGeom>
          <a:noFill/>
        </p:spPr>
        <p:txBody>
          <a:bodyPr wrap="square">
            <a:spAutoFit/>
          </a:bodyPr>
          <a:lstStyle/>
          <a:p>
            <a:pPr>
              <a:buFont typeface="Wingdings" pitchFamily="2" charset="2"/>
              <a:buNone/>
            </a:pPr>
            <a:r>
              <a:rPr lang="en-US" dirty="0"/>
              <a:t>Link to full report: </a:t>
            </a:r>
            <a:r>
              <a:rPr lang="en-US" dirty="0">
                <a:solidFill>
                  <a:schemeClr val="accent6"/>
                </a:solidFill>
                <a:hlinkClick r:id="rId7">
                  <a:extLst>
                    <a:ext uri="{A12FA001-AC4F-418D-AE19-62706E023703}">
                      <ahyp:hlinkClr xmlns:ahyp="http://schemas.microsoft.com/office/drawing/2018/hyperlinkcolor" val="tx"/>
                    </a:ext>
                  </a:extLst>
                </a:hlinkClick>
              </a:rPr>
              <a:t>https://pdf.usaid.gov/pdf_docs/PA00WKGZ.pdf</a:t>
            </a:r>
            <a:r>
              <a:rPr lang="en-US" dirty="0">
                <a:solidFill>
                  <a:schemeClr val="accent6"/>
                </a:solidFill>
              </a:rPr>
              <a:t> </a:t>
            </a:r>
          </a:p>
          <a:p>
            <a:pPr>
              <a:buFont typeface="Wingdings" pitchFamily="2" charset="2"/>
              <a:buNone/>
            </a:pPr>
            <a:r>
              <a:rPr lang="en-US" dirty="0"/>
              <a:t>Link to accompanying regional EGRA report:</a:t>
            </a:r>
          </a:p>
          <a:p>
            <a:pPr>
              <a:buFont typeface="Wingdings" pitchFamily="2" charset="2"/>
              <a:buNone/>
            </a:pPr>
            <a:r>
              <a:rPr lang="en-US" dirty="0">
                <a:solidFill>
                  <a:schemeClr val="accent6"/>
                </a:solidFill>
                <a:hlinkClick r:id="rId8">
                  <a:extLst>
                    <a:ext uri="{A12FA001-AC4F-418D-AE19-62706E023703}">
                      <ahyp:hlinkClr xmlns:ahyp="http://schemas.microsoft.com/office/drawing/2018/hyperlinkcolor" val="tx"/>
                    </a:ext>
                  </a:extLst>
                </a:hlinkClick>
              </a:rPr>
              <a:t>https://pdf.usaid.gov/pdf_docs/PA00WKGV.pdf</a:t>
            </a:r>
            <a:r>
              <a:rPr lang="en-US" dirty="0">
                <a:solidFill>
                  <a:schemeClr val="accent6"/>
                </a:solidFill>
              </a:rPr>
              <a:t> </a:t>
            </a:r>
          </a:p>
        </p:txBody>
      </p:sp>
      <p:sp>
        <p:nvSpPr>
          <p:cNvPr id="12" name="TextBox 11">
            <a:extLst>
              <a:ext uri="{FF2B5EF4-FFF2-40B4-BE49-F238E27FC236}">
                <a16:creationId xmlns:a16="http://schemas.microsoft.com/office/drawing/2014/main" id="{E2E044BA-A16C-44B1-8C1B-CB1F0DD2D95F}"/>
              </a:ext>
            </a:extLst>
          </p:cNvPr>
          <p:cNvSpPr txBox="1"/>
          <p:nvPr/>
        </p:nvSpPr>
        <p:spPr>
          <a:xfrm>
            <a:off x="578499" y="5510911"/>
            <a:ext cx="5858069" cy="923330"/>
          </a:xfrm>
          <a:prstGeom prst="rect">
            <a:avLst/>
          </a:prstGeom>
          <a:noFill/>
        </p:spPr>
        <p:txBody>
          <a:bodyPr wrap="square">
            <a:spAutoFit/>
          </a:bodyPr>
          <a:lstStyle/>
          <a:p>
            <a:r>
              <a:rPr lang="en-US" kern="0" dirty="0"/>
              <a:t>Learn more about RTI’s work at </a:t>
            </a:r>
            <a:r>
              <a:rPr lang="en-US" dirty="0">
                <a:solidFill>
                  <a:schemeClr val="accent6"/>
                </a:solidFill>
                <a:hlinkClick r:id="rId9">
                  <a:extLst>
                    <a:ext uri="{A12FA001-AC4F-418D-AE19-62706E023703}">
                      <ahyp:hlinkClr xmlns:ahyp="http://schemas.microsoft.com/office/drawing/2018/hyperlinkcolor" val="tx"/>
                    </a:ext>
                  </a:extLst>
                </a:hlinkClick>
              </a:rPr>
              <a:t>https://www.rti.org/practice-area/international-education</a:t>
            </a:r>
            <a:r>
              <a:rPr lang="en-US" dirty="0">
                <a:solidFill>
                  <a:schemeClr val="accent6"/>
                </a:solidFill>
              </a:rPr>
              <a:t> </a:t>
            </a:r>
          </a:p>
          <a:p>
            <a:r>
              <a:rPr lang="en-US" dirty="0">
                <a:solidFill>
                  <a:schemeClr val="accent6"/>
                </a:solidFill>
                <a:hlinkClick r:id="rId10">
                  <a:extLst>
                    <a:ext uri="{A12FA001-AC4F-418D-AE19-62706E023703}">
                      <ahyp:hlinkClr xmlns:ahyp="http://schemas.microsoft.com/office/drawing/2018/hyperlinkcolor" val="tx"/>
                    </a:ext>
                  </a:extLst>
                </a:hlinkClick>
              </a:rPr>
              <a:t>https://shared.rti.org/</a:t>
            </a:r>
            <a:endParaRPr lang="en-US" dirty="0">
              <a:solidFill>
                <a:schemeClr val="accent6"/>
              </a:solidFill>
            </a:endParaRPr>
          </a:p>
        </p:txBody>
      </p:sp>
    </p:spTree>
    <p:extLst>
      <p:ext uri="{BB962C8B-B14F-4D97-AF65-F5344CB8AC3E}">
        <p14:creationId xmlns:p14="http://schemas.microsoft.com/office/powerpoint/2010/main" val="212331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1E0D-C255-6647-B143-58E2E367E7F9}"/>
              </a:ext>
            </a:extLst>
          </p:cNvPr>
          <p:cNvSpPr>
            <a:spLocks noGrp="1"/>
          </p:cNvSpPr>
          <p:nvPr>
            <p:ph type="title"/>
          </p:nvPr>
        </p:nvSpPr>
        <p:spPr>
          <a:xfrm>
            <a:off x="323850" y="124447"/>
            <a:ext cx="8458200" cy="954107"/>
          </a:xfrm>
        </p:spPr>
        <p:txBody>
          <a:bodyPr vert="horz" wrap="square" lIns="91440" tIns="45720" rIns="91440" bIns="45720" rtlCol="0" anchor="b" anchorCtr="0">
            <a:spAutoFit/>
          </a:bodyPr>
          <a:lstStyle/>
          <a:p>
            <a:pPr algn="ctr"/>
            <a:r>
              <a:rPr lang="en-US" b="1" dirty="0"/>
              <a:t>Background on MTB-MLE Policy in the Philippines</a:t>
            </a:r>
            <a:r>
              <a:rPr lang="en-US" b="1" dirty="0">
                <a:solidFill>
                  <a:srgbClr val="651D32"/>
                </a:solidFill>
              </a:rPr>
              <a:t>	</a:t>
            </a:r>
          </a:p>
        </p:txBody>
      </p:sp>
      <p:pic>
        <p:nvPicPr>
          <p:cNvPr id="8" name="Content Placeholder 7" descr="Chat bubble with solid fill">
            <a:extLst>
              <a:ext uri="{FF2B5EF4-FFF2-40B4-BE49-F238E27FC236}">
                <a16:creationId xmlns:a16="http://schemas.microsoft.com/office/drawing/2014/main" id="{89FE9558-6AD0-4F18-A441-7BC341E11F7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890260" y="2772470"/>
            <a:ext cx="1371600" cy="1371600"/>
          </a:xfrm>
          <a:prstGeom prst="rect">
            <a:avLst/>
          </a:prstGeom>
        </p:spPr>
      </p:pic>
      <p:sp>
        <p:nvSpPr>
          <p:cNvPr id="5" name="Rectangle 4">
            <a:extLst>
              <a:ext uri="{FF2B5EF4-FFF2-40B4-BE49-F238E27FC236}">
                <a16:creationId xmlns:a16="http://schemas.microsoft.com/office/drawing/2014/main" id="{B5E712C7-150D-624B-BB52-9D85555C4B93}"/>
              </a:ext>
            </a:extLst>
          </p:cNvPr>
          <p:cNvSpPr/>
          <p:nvPr/>
        </p:nvSpPr>
        <p:spPr bwMode="auto">
          <a:xfrm>
            <a:off x="457200" y="1828800"/>
            <a:ext cx="2133600" cy="1600200"/>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base" hangingPunct="0">
              <a:spcBef>
                <a:spcPct val="0"/>
              </a:spcBef>
              <a:spcAft>
                <a:spcPct val="0"/>
              </a:spcAft>
            </a:pPr>
            <a:endParaRPr lang="en-US" dirty="0">
              <a:latin typeface="Arial" charset="0"/>
              <a:ea typeface="ヒラギノ角ゴ Pro W3" pitchFamily="1" charset="-128"/>
            </a:endParaRPr>
          </a:p>
        </p:txBody>
      </p:sp>
      <p:sp>
        <p:nvSpPr>
          <p:cNvPr id="6" name="TextBox 5">
            <a:extLst>
              <a:ext uri="{FF2B5EF4-FFF2-40B4-BE49-F238E27FC236}">
                <a16:creationId xmlns:a16="http://schemas.microsoft.com/office/drawing/2014/main" id="{AC452748-79A1-6C4C-A3F8-37ED3603B826}"/>
              </a:ext>
            </a:extLst>
          </p:cNvPr>
          <p:cNvSpPr txBox="1"/>
          <p:nvPr/>
        </p:nvSpPr>
        <p:spPr>
          <a:xfrm>
            <a:off x="590550" y="1143000"/>
            <a:ext cx="8324850" cy="3048000"/>
          </a:xfrm>
          <a:prstGeom prst="rect">
            <a:avLst/>
          </a:prstGeom>
        </p:spPr>
        <p:txBody>
          <a:bodyPr vert="horz" lIns="91440" tIns="45720" rIns="91440" bIns="45720" rtlCol="0">
            <a:normAutofit/>
          </a:bodyPr>
          <a:lstStyle>
            <a:defPPr>
              <a:defRPr lang="en-US"/>
            </a:defPPr>
            <a:lvl1pPr marL="230188" indent="-230188">
              <a:spcBef>
                <a:spcPts val="0"/>
              </a:spcBef>
              <a:spcAft>
                <a:spcPts val="1200"/>
              </a:spcAft>
              <a:buFont typeface="Arial"/>
              <a:buChar char="•"/>
              <a:defRPr sz="2000" b="0" i="0">
                <a:solidFill>
                  <a:srgbClr val="635C5B"/>
                </a:solidFill>
                <a:latin typeface="Gill Sans MT"/>
                <a:cs typeface="Gill Sans MT"/>
              </a:defRPr>
            </a:lvl1pPr>
            <a:lvl2pPr marL="684213" lvl="1" indent="-230188">
              <a:spcBef>
                <a:spcPts val="0"/>
              </a:spcBef>
              <a:spcAft>
                <a:spcPts val="1200"/>
              </a:spcAft>
              <a:buFont typeface="Arial"/>
              <a:buChar char="–"/>
              <a:defRPr sz="2000" b="0" i="0">
                <a:solidFill>
                  <a:srgbClr val="635C5B"/>
                </a:solidFill>
                <a:latin typeface="Gill Sans MT"/>
                <a:cs typeface="Gill Sans MT"/>
              </a:defRPr>
            </a:lvl2pPr>
            <a:lvl3pPr indent="-230188">
              <a:spcBef>
                <a:spcPct val="20000"/>
              </a:spcBef>
              <a:buFont typeface="Arial"/>
              <a:buChar char="•"/>
              <a:defRPr b="0" i="0">
                <a:solidFill>
                  <a:srgbClr val="6C6463"/>
                </a:solidFill>
                <a:latin typeface="Gill Sans MT"/>
                <a:cs typeface="Gill Sans MT"/>
              </a:defRPr>
            </a:lvl3pPr>
            <a:lvl4pPr marL="1146175" indent="-231775">
              <a:spcBef>
                <a:spcPct val="20000"/>
              </a:spcBef>
              <a:buFont typeface="Arial"/>
              <a:buChar char="–"/>
              <a:defRPr sz="1600" b="0" i="0">
                <a:solidFill>
                  <a:srgbClr val="6C6463"/>
                </a:solidFill>
                <a:latin typeface="Gill Sans MT"/>
                <a:cs typeface="Gill Sans MT"/>
              </a:defRPr>
            </a:lvl4pPr>
            <a:lvl5pPr marL="1255713" indent="-230188">
              <a:spcBef>
                <a:spcPct val="20000"/>
              </a:spcBef>
              <a:buFont typeface="Arial"/>
              <a:buChar char="»"/>
              <a:defRPr sz="1400" b="0" i="0">
                <a:solidFill>
                  <a:srgbClr val="6C6463"/>
                </a:solidFill>
                <a:latin typeface="Gill Sans MT"/>
                <a:cs typeface="Gill Sans MT"/>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28600" marR="0" indent="-228600">
              <a:spcBef>
                <a:spcPts val="600"/>
              </a:spcBef>
              <a:spcAft>
                <a:spcPts val="600"/>
              </a:spcAft>
            </a:pPr>
            <a:r>
              <a:rPr lang="en-US" sz="2200" dirty="0">
                <a:solidFill>
                  <a:schemeClr val="tx1"/>
                </a:solidFill>
                <a:effectLst/>
                <a:latin typeface="Gill Sans MT" panose="020B0502020104020203" pitchFamily="34" charset="0"/>
                <a:ea typeface="Times New Roman" panose="02020603050405020304" pitchFamily="18" charset="0"/>
                <a:cs typeface="Times New Roman" panose="02020603050405020304" pitchFamily="18" charset="0"/>
              </a:rPr>
              <a:t>183 languages</a:t>
            </a:r>
          </a:p>
          <a:p>
            <a:pPr marL="228600" marR="0" indent="-228600">
              <a:spcBef>
                <a:spcPts val="600"/>
              </a:spcBef>
              <a:spcAft>
                <a:spcPts val="600"/>
              </a:spcAft>
            </a:pPr>
            <a:r>
              <a:rPr lang="en-US" sz="2200" dirty="0">
                <a:solidFill>
                  <a:schemeClr val="tx1"/>
                </a:solidFill>
                <a:effectLst/>
                <a:latin typeface="Gill Sans MT" panose="020B0502020104020203" pitchFamily="34" charset="0"/>
                <a:ea typeface="Times New Roman" panose="02020603050405020304" pitchFamily="18" charset="0"/>
                <a:cs typeface="Times New Roman" panose="02020603050405020304" pitchFamily="18" charset="0"/>
              </a:rPr>
              <a:t>Based on positive results from empirical studies in the Philippines and abroad, </a:t>
            </a:r>
            <a:r>
              <a:rPr lang="en-US" sz="2200" b="0" i="0" dirty="0">
                <a:solidFill>
                  <a:schemeClr val="tx1"/>
                </a:solidFill>
                <a:effectLst/>
              </a:rPr>
              <a:t>the Philippines Department of Education (DepEd) Order No. 74 established the </a:t>
            </a:r>
            <a:r>
              <a:rPr lang="en-US" sz="2200" b="0" i="1" dirty="0">
                <a:solidFill>
                  <a:schemeClr val="tx1"/>
                </a:solidFill>
                <a:effectLst/>
              </a:rPr>
              <a:t>Mother Tongue-Based Multi-Lingual Education (MTB-MLE)</a:t>
            </a:r>
            <a:r>
              <a:rPr lang="en-US" sz="2200" b="0" i="0" dirty="0">
                <a:solidFill>
                  <a:schemeClr val="tx1"/>
                </a:solidFill>
                <a:effectLst/>
              </a:rPr>
              <a:t> policy in 2009. </a:t>
            </a:r>
          </a:p>
          <a:p>
            <a:endParaRPr lang="en-US" dirty="0">
              <a:solidFill>
                <a:schemeClr val="tx1"/>
              </a:solidFill>
            </a:endParaRPr>
          </a:p>
        </p:txBody>
      </p:sp>
      <p:sp>
        <p:nvSpPr>
          <p:cNvPr id="7" name="TextBox 6">
            <a:extLst>
              <a:ext uri="{FF2B5EF4-FFF2-40B4-BE49-F238E27FC236}">
                <a16:creationId xmlns:a16="http://schemas.microsoft.com/office/drawing/2014/main" id="{622CBDC4-5DA7-A74B-B7DA-DE22F4BED54F}"/>
              </a:ext>
            </a:extLst>
          </p:cNvPr>
          <p:cNvSpPr txBox="1"/>
          <p:nvPr/>
        </p:nvSpPr>
        <p:spPr>
          <a:xfrm>
            <a:off x="612324" y="3101934"/>
            <a:ext cx="5421766" cy="2154624"/>
          </a:xfrm>
          <a:prstGeom prst="rect">
            <a:avLst/>
          </a:prstGeom>
        </p:spPr>
        <p:txBody>
          <a:bodyPr vert="horz" lIns="91440" tIns="45720" rIns="91440" bIns="45720" rtlCol="0">
            <a:noAutofit/>
          </a:bodyPr>
          <a:lstStyle>
            <a:defPPr>
              <a:defRPr lang="en-US"/>
            </a:defPPr>
            <a:lvl1pPr marL="230188" indent="-230188">
              <a:spcBef>
                <a:spcPts val="0"/>
              </a:spcBef>
              <a:spcAft>
                <a:spcPts val="1200"/>
              </a:spcAft>
              <a:buFont typeface="Arial"/>
              <a:buChar char="•"/>
              <a:defRPr sz="2000" b="0" i="0">
                <a:solidFill>
                  <a:srgbClr val="635C5B"/>
                </a:solidFill>
                <a:latin typeface="Gill Sans MT"/>
                <a:cs typeface="Gill Sans MT"/>
              </a:defRPr>
            </a:lvl1pPr>
            <a:lvl2pPr marL="684213" lvl="1" indent="-230188">
              <a:spcBef>
                <a:spcPts val="0"/>
              </a:spcBef>
              <a:spcAft>
                <a:spcPts val="1200"/>
              </a:spcAft>
              <a:buFont typeface="Arial"/>
              <a:buChar char="–"/>
              <a:defRPr sz="2000" b="0" i="0">
                <a:solidFill>
                  <a:srgbClr val="635C5B"/>
                </a:solidFill>
                <a:latin typeface="Gill Sans MT"/>
                <a:cs typeface="Gill Sans MT"/>
              </a:defRPr>
            </a:lvl2pPr>
            <a:lvl3pPr indent="-230188">
              <a:spcBef>
                <a:spcPct val="20000"/>
              </a:spcBef>
              <a:buFont typeface="Arial"/>
              <a:buChar char="•"/>
              <a:defRPr b="0" i="0">
                <a:solidFill>
                  <a:srgbClr val="6C6463"/>
                </a:solidFill>
                <a:latin typeface="Gill Sans MT"/>
                <a:cs typeface="Gill Sans MT"/>
              </a:defRPr>
            </a:lvl3pPr>
            <a:lvl4pPr marL="1146175" indent="-231775">
              <a:spcBef>
                <a:spcPct val="20000"/>
              </a:spcBef>
              <a:buFont typeface="Arial"/>
              <a:buChar char="–"/>
              <a:defRPr sz="1600" b="0" i="0">
                <a:solidFill>
                  <a:srgbClr val="6C6463"/>
                </a:solidFill>
                <a:latin typeface="Gill Sans MT"/>
                <a:cs typeface="Gill Sans MT"/>
              </a:defRPr>
            </a:lvl4pPr>
            <a:lvl5pPr marL="1255713" indent="-230188">
              <a:spcBef>
                <a:spcPct val="20000"/>
              </a:spcBef>
              <a:buFont typeface="Arial"/>
              <a:buChar char="»"/>
              <a:defRPr sz="1400" b="0" i="0">
                <a:solidFill>
                  <a:srgbClr val="6C6463"/>
                </a:solidFill>
                <a:latin typeface="Gill Sans MT"/>
                <a:cs typeface="Gill Sans MT"/>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nSpc>
                <a:spcPct val="90000"/>
              </a:lnSpc>
              <a:spcBef>
                <a:spcPts val="0"/>
              </a:spcBef>
            </a:pPr>
            <a:r>
              <a:rPr lang="en-US" sz="2200" b="0" i="0" dirty="0">
                <a:solidFill>
                  <a:schemeClr val="tx1"/>
                </a:solidFill>
                <a:effectLst/>
              </a:rPr>
              <a:t>The students’ </a:t>
            </a:r>
            <a:r>
              <a:rPr lang="en-US" sz="2200" b="1" i="0" dirty="0">
                <a:solidFill>
                  <a:schemeClr val="tx2"/>
                </a:solidFill>
                <a:effectLst/>
              </a:rPr>
              <a:t>mother tongue (MT) </a:t>
            </a:r>
            <a:r>
              <a:rPr lang="en-US" sz="2200" b="0" i="0" dirty="0">
                <a:solidFill>
                  <a:schemeClr val="tx1"/>
                </a:solidFill>
                <a:effectLst/>
              </a:rPr>
              <a:t>is the main medium of teaching and learning (MoTL) in KG through Grade 3. </a:t>
            </a:r>
          </a:p>
          <a:p>
            <a:pPr>
              <a:lnSpc>
                <a:spcPct val="90000"/>
              </a:lnSpc>
              <a:spcBef>
                <a:spcPts val="0"/>
              </a:spcBef>
              <a:spcAft>
                <a:spcPts val="600"/>
              </a:spcAft>
            </a:pPr>
            <a:r>
              <a:rPr lang="en-US" sz="2200" b="1" i="0" dirty="0">
                <a:solidFill>
                  <a:srgbClr val="00B050"/>
                </a:solidFill>
                <a:effectLst/>
              </a:rPr>
              <a:t>Filipino</a:t>
            </a:r>
            <a:r>
              <a:rPr lang="en-US" sz="2200" b="0" i="0" dirty="0">
                <a:solidFill>
                  <a:schemeClr val="tx1"/>
                </a:solidFill>
                <a:effectLst/>
              </a:rPr>
              <a:t> and </a:t>
            </a:r>
            <a:r>
              <a:rPr lang="en-US" sz="2200" b="1" i="0" dirty="0">
                <a:solidFill>
                  <a:srgbClr val="7030A0"/>
                </a:solidFill>
                <a:effectLst/>
              </a:rPr>
              <a:t>English</a:t>
            </a:r>
            <a:r>
              <a:rPr lang="en-US" sz="2200" b="0" i="0" dirty="0">
                <a:solidFill>
                  <a:schemeClr val="tx1"/>
                </a:solidFill>
                <a:effectLst/>
              </a:rPr>
              <a:t> are introduced as additional languages starting in Grade 1, and their usage gradually increases until they take over as the primary MoTL in Grade 4.</a:t>
            </a:r>
          </a:p>
          <a:p>
            <a:pPr marL="0" indent="0">
              <a:buNone/>
            </a:pPr>
            <a:endParaRPr lang="en-US" dirty="0">
              <a:solidFill>
                <a:schemeClr val="tx1"/>
              </a:solidFill>
            </a:endParaRPr>
          </a:p>
        </p:txBody>
      </p:sp>
      <p:sp>
        <p:nvSpPr>
          <p:cNvPr id="14" name="TextBox 13">
            <a:extLst>
              <a:ext uri="{FF2B5EF4-FFF2-40B4-BE49-F238E27FC236}">
                <a16:creationId xmlns:a16="http://schemas.microsoft.com/office/drawing/2014/main" id="{E07BA1C2-DEA0-43F6-8A9D-D1444D0E9251}"/>
              </a:ext>
            </a:extLst>
          </p:cNvPr>
          <p:cNvSpPr txBox="1"/>
          <p:nvPr/>
        </p:nvSpPr>
        <p:spPr>
          <a:xfrm>
            <a:off x="596265" y="5562600"/>
            <a:ext cx="8001000" cy="1006429"/>
          </a:xfrm>
          <a:prstGeom prst="rect">
            <a:avLst/>
          </a:prstGeom>
          <a:noFill/>
        </p:spPr>
        <p:txBody>
          <a:bodyPr wrap="square">
            <a:spAutoFit/>
          </a:bodyPr>
          <a:lstStyle/>
          <a:p>
            <a:pPr marL="228600" indent="-228600">
              <a:lnSpc>
                <a:spcPct val="90000"/>
              </a:lnSpc>
              <a:spcBef>
                <a:spcPts val="0"/>
              </a:spcBef>
              <a:spcAft>
                <a:spcPts val="600"/>
              </a:spcAft>
              <a:buFont typeface="Arial" panose="020B0604020202020204" pitchFamily="34" charset="0"/>
              <a:buChar char="•"/>
            </a:pPr>
            <a:r>
              <a:rPr lang="en-US" sz="2200" dirty="0">
                <a:latin typeface="Gill Sans MT" panose="020B0502020104020203" pitchFamily="34" charset="0"/>
              </a:rPr>
              <a:t>In addition, DepEd has also provided guidelines regarding </a:t>
            </a:r>
            <a:r>
              <a:rPr lang="en-US" sz="2200" i="1" dirty="0">
                <a:latin typeface="Gill Sans MT" panose="020B0502020104020203" pitchFamily="34" charset="0"/>
              </a:rPr>
              <a:t>teacher assignments, school MT selection, class sectioning, materials provisioning,</a:t>
            </a:r>
            <a:r>
              <a:rPr lang="en-US" sz="2200" dirty="0">
                <a:latin typeface="Gill Sans MT" panose="020B0502020104020203" pitchFamily="34" charset="0"/>
              </a:rPr>
              <a:t> and more.</a:t>
            </a:r>
          </a:p>
        </p:txBody>
      </p:sp>
      <p:pic>
        <p:nvPicPr>
          <p:cNvPr id="15" name="Content Placeholder 7" descr="Chat bubble with solid fill">
            <a:extLst>
              <a:ext uri="{FF2B5EF4-FFF2-40B4-BE49-F238E27FC236}">
                <a16:creationId xmlns:a16="http://schemas.microsoft.com/office/drawing/2014/main" id="{68D7EF09-2185-40E5-A4C9-82CC3DE97A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3320" y="4285926"/>
            <a:ext cx="1371600" cy="1371600"/>
          </a:xfrm>
          <a:prstGeom prst="rect">
            <a:avLst/>
          </a:prstGeom>
        </p:spPr>
      </p:pic>
      <p:pic>
        <p:nvPicPr>
          <p:cNvPr id="16" name="Content Placeholder 7" descr="Chat bubble with solid fill">
            <a:extLst>
              <a:ext uri="{FF2B5EF4-FFF2-40B4-BE49-F238E27FC236}">
                <a16:creationId xmlns:a16="http://schemas.microsoft.com/office/drawing/2014/main" id="{E7A874E0-81F9-437B-9600-154C1E0F4B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9410" y="3532151"/>
            <a:ext cx="1371600" cy="1371600"/>
          </a:xfrm>
          <a:prstGeom prst="rect">
            <a:avLst/>
          </a:prstGeom>
        </p:spPr>
      </p:pic>
    </p:spTree>
    <p:extLst>
      <p:ext uri="{BB962C8B-B14F-4D97-AF65-F5344CB8AC3E}">
        <p14:creationId xmlns:p14="http://schemas.microsoft.com/office/powerpoint/2010/main" val="282218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8B8A-29AF-0344-B378-867BAD905694}"/>
              </a:ext>
            </a:extLst>
          </p:cNvPr>
          <p:cNvSpPr>
            <a:spLocks noGrp="1"/>
          </p:cNvSpPr>
          <p:nvPr>
            <p:ph type="title"/>
          </p:nvPr>
        </p:nvSpPr>
        <p:spPr>
          <a:xfrm>
            <a:off x="152400" y="380999"/>
            <a:ext cx="3657600" cy="838201"/>
          </a:xfrm>
        </p:spPr>
        <p:txBody>
          <a:bodyPr>
            <a:noAutofit/>
          </a:bodyPr>
          <a:lstStyle/>
          <a:p>
            <a:pPr algn="ctr"/>
            <a:r>
              <a:rPr lang="en-US" b="1" dirty="0"/>
              <a:t>Purpose of the Study</a:t>
            </a:r>
          </a:p>
        </p:txBody>
      </p:sp>
      <p:sp>
        <p:nvSpPr>
          <p:cNvPr id="3" name="Content Placeholder 2">
            <a:extLst>
              <a:ext uri="{FF2B5EF4-FFF2-40B4-BE49-F238E27FC236}">
                <a16:creationId xmlns:a16="http://schemas.microsoft.com/office/drawing/2014/main" id="{1673EB14-9C2E-A24C-B364-5B7EE61636C5}"/>
              </a:ext>
            </a:extLst>
          </p:cNvPr>
          <p:cNvSpPr>
            <a:spLocks noGrp="1"/>
          </p:cNvSpPr>
          <p:nvPr>
            <p:ph idx="1"/>
          </p:nvPr>
        </p:nvSpPr>
        <p:spPr>
          <a:xfrm>
            <a:off x="381000" y="1600200"/>
            <a:ext cx="3200400" cy="4929878"/>
          </a:xfrm>
        </p:spPr>
        <p:txBody>
          <a:bodyPr>
            <a:noAutofit/>
          </a:bodyPr>
          <a:lstStyle/>
          <a:p>
            <a:r>
              <a:rPr lang="en-US" b="0" i="0" dirty="0">
                <a:solidFill>
                  <a:schemeClr val="tx1"/>
                </a:solidFill>
                <a:effectLst/>
              </a:rPr>
              <a:t>To help </a:t>
            </a:r>
            <a:r>
              <a:rPr lang="en-US" dirty="0">
                <a:solidFill>
                  <a:schemeClr val="tx1"/>
                </a:solidFill>
              </a:rPr>
              <a:t>DepEd </a:t>
            </a:r>
            <a:r>
              <a:rPr lang="en-US" b="0" i="0" dirty="0">
                <a:solidFill>
                  <a:schemeClr val="tx1"/>
                </a:solidFill>
                <a:effectLst/>
              </a:rPr>
              <a:t>examine </a:t>
            </a:r>
            <a:r>
              <a:rPr lang="en-US" b="1" i="1" dirty="0">
                <a:solidFill>
                  <a:schemeClr val="tx1"/>
                </a:solidFill>
                <a:effectLst/>
              </a:rPr>
              <a:t>how actual classroom practice was conforming to or diverging from the policy</a:t>
            </a:r>
            <a:r>
              <a:rPr lang="en-US" b="0" i="0" dirty="0">
                <a:solidFill>
                  <a:schemeClr val="tx1"/>
                </a:solidFill>
                <a:effectLst/>
              </a:rPr>
              <a:t> across locations with different contextual characteristics</a:t>
            </a:r>
          </a:p>
          <a:p>
            <a:endParaRPr lang="en-US" b="0" i="0" dirty="0">
              <a:solidFill>
                <a:schemeClr val="tx1"/>
              </a:solidFill>
              <a:effectLst/>
            </a:endParaRPr>
          </a:p>
          <a:p>
            <a:r>
              <a:rPr lang="en-US" b="0" i="0" dirty="0">
                <a:solidFill>
                  <a:schemeClr val="tx1"/>
                </a:solidFill>
                <a:effectLst/>
              </a:rPr>
              <a:t>Not an evaluation of the merits or effectiveness of the policy but a measure of fidelity of implementation to it</a:t>
            </a:r>
            <a:endParaRPr lang="en-US" dirty="0">
              <a:solidFill>
                <a:schemeClr val="tx1"/>
              </a:solidFill>
            </a:endParaRPr>
          </a:p>
        </p:txBody>
      </p:sp>
      <p:sp>
        <p:nvSpPr>
          <p:cNvPr id="4" name="Slide Number Placeholder 3">
            <a:extLst>
              <a:ext uri="{FF2B5EF4-FFF2-40B4-BE49-F238E27FC236}">
                <a16:creationId xmlns:a16="http://schemas.microsoft.com/office/drawing/2014/main" id="{7E968FD1-8230-D94C-8A58-FD90C421AFFF}"/>
              </a:ext>
            </a:extLst>
          </p:cNvPr>
          <p:cNvSpPr>
            <a:spLocks noGrp="1"/>
          </p:cNvSpPr>
          <p:nvPr>
            <p:ph type="sldNum" sz="quarter" idx="10"/>
          </p:nvPr>
        </p:nvSpPr>
        <p:spPr/>
        <p:txBody>
          <a:bodyPr/>
          <a:lstStyle/>
          <a:p>
            <a:fld id="{D4325D4D-289E-48C1-B277-2BEB492A7D19}" type="slidenum">
              <a:rPr lang="en-US" smtClean="0"/>
              <a:pPr/>
              <a:t>3</a:t>
            </a:fld>
            <a:endParaRPr lang="en-US" dirty="0"/>
          </a:p>
        </p:txBody>
      </p:sp>
      <p:pic>
        <p:nvPicPr>
          <p:cNvPr id="8" name="Content Placeholder 5" descr="A picture containing text, person, indoor, group&#10;&#10;Description automatically generated">
            <a:extLst>
              <a:ext uri="{FF2B5EF4-FFF2-40B4-BE49-F238E27FC236}">
                <a16:creationId xmlns:a16="http://schemas.microsoft.com/office/drawing/2014/main" id="{5B7EBF31-AB80-405A-981A-141F4DB67FC6}"/>
              </a:ext>
            </a:extLst>
          </p:cNvPr>
          <p:cNvPicPr>
            <a:picLocks noChangeAspect="1"/>
          </p:cNvPicPr>
          <p:nvPr/>
        </p:nvPicPr>
        <p:blipFill rotWithShape="1">
          <a:blip r:embed="rId2">
            <a:extLst>
              <a:ext uri="{28A0092B-C50C-407E-A947-70E740481C1C}">
                <a14:useLocalDpi xmlns:a14="http://schemas.microsoft.com/office/drawing/2010/main" val="0"/>
              </a:ext>
            </a:extLst>
          </a:blip>
          <a:srcRect t="17935" r="-3" b="-3"/>
          <a:stretch/>
        </p:blipFill>
        <p:spPr bwMode="auto">
          <a:xfrm>
            <a:off x="3886201" y="168238"/>
            <a:ext cx="5105400" cy="6546508"/>
          </a:xfrm>
          <a:prstGeom prst="round2DiagRect">
            <a:avLst>
              <a:gd name="adj1" fmla="val 16667"/>
              <a:gd name="adj2" fmla="val 0"/>
            </a:avLst>
          </a:prstGeom>
          <a:ln w="88900" cap="sq">
            <a:solidFill>
              <a:schemeClr val="bg1"/>
            </a:solidFill>
            <a:miter lim="800000"/>
          </a:ln>
          <a:effectLst/>
        </p:spPr>
      </p:pic>
    </p:spTree>
    <p:extLst>
      <p:ext uri="{BB962C8B-B14F-4D97-AF65-F5344CB8AC3E}">
        <p14:creationId xmlns:p14="http://schemas.microsoft.com/office/powerpoint/2010/main" val="1258075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49A5-88DA-4A3A-9EE6-0AFED38D9996}"/>
              </a:ext>
            </a:extLst>
          </p:cNvPr>
          <p:cNvSpPr>
            <a:spLocks noGrp="1"/>
          </p:cNvSpPr>
          <p:nvPr>
            <p:ph type="title"/>
          </p:nvPr>
        </p:nvSpPr>
        <p:spPr>
          <a:xfrm>
            <a:off x="296317" y="152400"/>
            <a:ext cx="8695283" cy="609600"/>
          </a:xfrm>
        </p:spPr>
        <p:txBody>
          <a:bodyPr/>
          <a:lstStyle/>
          <a:p>
            <a:pPr algn="ctr"/>
            <a:r>
              <a:rPr lang="en-US" b="1" dirty="0"/>
              <a:t>What We Did</a:t>
            </a:r>
          </a:p>
        </p:txBody>
      </p:sp>
      <p:sp>
        <p:nvSpPr>
          <p:cNvPr id="4" name="Slide Number Placeholder 3">
            <a:extLst>
              <a:ext uri="{FF2B5EF4-FFF2-40B4-BE49-F238E27FC236}">
                <a16:creationId xmlns:a16="http://schemas.microsoft.com/office/drawing/2014/main" id="{D21B4997-B84A-402B-9931-A3DBC3F8B68F}"/>
              </a:ext>
            </a:extLst>
          </p:cNvPr>
          <p:cNvSpPr>
            <a:spLocks noGrp="1"/>
          </p:cNvSpPr>
          <p:nvPr>
            <p:ph type="sldNum" sz="quarter" idx="10"/>
          </p:nvPr>
        </p:nvSpPr>
        <p:spPr/>
        <p:txBody>
          <a:bodyPr/>
          <a:lstStyle/>
          <a:p>
            <a:fld id="{D4325D4D-289E-48C1-B277-2BEB492A7D19}" type="slidenum">
              <a:rPr lang="en-US" smtClean="0"/>
              <a:pPr/>
              <a:t>4</a:t>
            </a:fld>
            <a:endParaRPr lang="en-US" dirty="0"/>
          </a:p>
        </p:txBody>
      </p:sp>
      <p:sp>
        <p:nvSpPr>
          <p:cNvPr id="6" name="Content Placeholder 2">
            <a:extLst>
              <a:ext uri="{FF2B5EF4-FFF2-40B4-BE49-F238E27FC236}">
                <a16:creationId xmlns:a16="http://schemas.microsoft.com/office/drawing/2014/main" id="{EEDE67C5-2A3D-4CE7-B3F8-12678A141BFA}"/>
              </a:ext>
            </a:extLst>
          </p:cNvPr>
          <p:cNvSpPr>
            <a:spLocks noGrp="1"/>
          </p:cNvSpPr>
          <p:nvPr>
            <p:ph idx="1"/>
          </p:nvPr>
        </p:nvSpPr>
        <p:spPr>
          <a:xfrm>
            <a:off x="2218283" y="891786"/>
            <a:ext cx="6773317" cy="2653075"/>
          </a:xfrm>
        </p:spPr>
        <p:txBody>
          <a:bodyPr>
            <a:normAutofit fontScale="92500" lnSpcReduction="10000"/>
          </a:bodyPr>
          <a:lstStyle/>
          <a:p>
            <a:pPr marL="0" indent="0" algn="l">
              <a:spcBef>
                <a:spcPts val="0"/>
              </a:spcBef>
              <a:spcAft>
                <a:spcPts val="600"/>
              </a:spcAft>
              <a:buNone/>
            </a:pPr>
            <a:r>
              <a:rPr lang="en-US" sz="1800" b="0" i="0" dirty="0">
                <a:solidFill>
                  <a:schemeClr val="tx1"/>
                </a:solidFill>
                <a:effectLst/>
              </a:rPr>
              <a:t>Using a representative sample:</a:t>
            </a:r>
          </a:p>
          <a:p>
            <a:pPr lvl="1">
              <a:spcBef>
                <a:spcPts val="0"/>
              </a:spcBef>
              <a:spcAft>
                <a:spcPts val="600"/>
              </a:spcAft>
            </a:pPr>
            <a:r>
              <a:rPr lang="en-US" dirty="0">
                <a:solidFill>
                  <a:schemeClr val="tx1"/>
                </a:solidFill>
                <a:effectLst/>
                <a:ea typeface="Calibri" panose="020F0502020204030204" pitchFamily="34" charset="0"/>
                <a:cs typeface="Cordia New" panose="020B0304020202020204" pitchFamily="34" charset="-34"/>
              </a:rPr>
              <a:t>in Regions IX, X, XII, and Bangsamoro Autonomous Region in Muslim Mindanao (BARMM)</a:t>
            </a:r>
          </a:p>
          <a:p>
            <a:pPr lvl="1">
              <a:spcBef>
                <a:spcPts val="0"/>
              </a:spcBef>
              <a:spcAft>
                <a:spcPts val="0"/>
              </a:spcAft>
            </a:pPr>
            <a:r>
              <a:rPr lang="en-US" dirty="0">
                <a:solidFill>
                  <a:schemeClr val="tx1"/>
                </a:solidFill>
              </a:rPr>
              <a:t>of 160 schools</a:t>
            </a:r>
            <a:r>
              <a:rPr lang="en-US" b="0" i="0" dirty="0">
                <a:solidFill>
                  <a:schemeClr val="tx1"/>
                </a:solidFill>
                <a:effectLst/>
              </a:rPr>
              <a:t> total with these MTs:</a:t>
            </a:r>
          </a:p>
          <a:p>
            <a:pPr lvl="2">
              <a:spcBef>
                <a:spcPts val="0"/>
              </a:spcBef>
              <a:spcAft>
                <a:spcPts val="0"/>
              </a:spcAft>
            </a:pPr>
            <a:r>
              <a:rPr lang="en-US" sz="1800" u="none" strike="noStrike" baseline="0" dirty="0">
                <a:solidFill>
                  <a:schemeClr val="tx1"/>
                </a:solidFill>
              </a:rPr>
              <a:t>40 </a:t>
            </a:r>
            <a:r>
              <a:rPr lang="en-US" sz="1800" b="0" i="0" u="none" strike="noStrike" baseline="0" dirty="0">
                <a:solidFill>
                  <a:schemeClr val="tx1"/>
                </a:solidFill>
              </a:rPr>
              <a:t>Bahasa Sug</a:t>
            </a:r>
          </a:p>
          <a:p>
            <a:pPr lvl="2">
              <a:spcBef>
                <a:spcPts val="0"/>
              </a:spcBef>
              <a:spcAft>
                <a:spcPts val="0"/>
              </a:spcAft>
            </a:pPr>
            <a:r>
              <a:rPr lang="en-US" sz="1800" dirty="0">
                <a:solidFill>
                  <a:schemeClr val="tx1"/>
                </a:solidFill>
              </a:rPr>
              <a:t>40 </a:t>
            </a:r>
            <a:r>
              <a:rPr lang="en-US" sz="1800" b="0" i="0" u="none" strike="noStrike" baseline="0" dirty="0">
                <a:solidFill>
                  <a:schemeClr val="tx1"/>
                </a:solidFill>
              </a:rPr>
              <a:t>Chavacano</a:t>
            </a:r>
          </a:p>
          <a:p>
            <a:pPr lvl="2">
              <a:spcBef>
                <a:spcPts val="0"/>
              </a:spcBef>
              <a:spcAft>
                <a:spcPts val="0"/>
              </a:spcAft>
            </a:pPr>
            <a:r>
              <a:rPr lang="en-US" sz="1800" dirty="0">
                <a:solidFill>
                  <a:schemeClr val="tx1"/>
                </a:solidFill>
              </a:rPr>
              <a:t>40 </a:t>
            </a:r>
            <a:r>
              <a:rPr lang="en-US" sz="1800" b="0" i="0" u="none" strike="noStrike" baseline="0" dirty="0">
                <a:solidFill>
                  <a:schemeClr val="tx1"/>
                </a:solidFill>
              </a:rPr>
              <a:t>Magindanawn</a:t>
            </a:r>
          </a:p>
          <a:p>
            <a:pPr lvl="2">
              <a:spcBef>
                <a:spcPts val="0"/>
              </a:spcBef>
              <a:spcAft>
                <a:spcPts val="600"/>
              </a:spcAft>
            </a:pPr>
            <a:r>
              <a:rPr lang="en-US" sz="1800" dirty="0">
                <a:solidFill>
                  <a:schemeClr val="tx1"/>
                </a:solidFill>
              </a:rPr>
              <a:t>40 </a:t>
            </a:r>
            <a:r>
              <a:rPr lang="en-US" sz="1800" b="0" i="0" u="none" strike="noStrike" baseline="0" dirty="0">
                <a:solidFill>
                  <a:schemeClr val="tx1"/>
                </a:solidFill>
              </a:rPr>
              <a:t>Mëranaw </a:t>
            </a:r>
          </a:p>
          <a:p>
            <a:pPr lvl="1">
              <a:spcBef>
                <a:spcPts val="0"/>
              </a:spcBef>
              <a:spcAft>
                <a:spcPts val="600"/>
              </a:spcAft>
            </a:pPr>
            <a:r>
              <a:rPr lang="en-US" b="0" i="0" dirty="0">
                <a:solidFill>
                  <a:schemeClr val="tx1"/>
                </a:solidFill>
              </a:rPr>
              <a:t>in 638 classrooms (~1 KG</a:t>
            </a:r>
            <a:r>
              <a:rPr lang="en-US" b="0" i="0" dirty="0">
                <a:solidFill>
                  <a:schemeClr val="tx1"/>
                </a:solidFill>
                <a:cs typeface="Arial" panose="020B0604020202020204" pitchFamily="34" charset="0"/>
              </a:rPr>
              <a:t>–</a:t>
            </a:r>
            <a:r>
              <a:rPr lang="en-US" dirty="0">
                <a:solidFill>
                  <a:schemeClr val="tx1"/>
                </a:solidFill>
                <a:cs typeface="Arial" panose="020B0604020202020204" pitchFamily="34" charset="0"/>
              </a:rPr>
              <a:t>G3</a:t>
            </a:r>
            <a:r>
              <a:rPr lang="en-US" b="0" i="0" dirty="0">
                <a:solidFill>
                  <a:schemeClr val="tx1"/>
                </a:solidFill>
              </a:rPr>
              <a:t> </a:t>
            </a:r>
            <a:r>
              <a:rPr lang="en-US" dirty="0">
                <a:solidFill>
                  <a:schemeClr val="tx1"/>
                </a:solidFill>
              </a:rPr>
              <a:t>classroom each per school)</a:t>
            </a:r>
            <a:endParaRPr lang="en-US" b="0" i="0" dirty="0">
              <a:solidFill>
                <a:schemeClr val="tx1"/>
              </a:solidFill>
              <a:effectLst/>
            </a:endParaRPr>
          </a:p>
        </p:txBody>
      </p:sp>
      <p:sp>
        <p:nvSpPr>
          <p:cNvPr id="7" name="TextBox 6">
            <a:extLst>
              <a:ext uri="{FF2B5EF4-FFF2-40B4-BE49-F238E27FC236}">
                <a16:creationId xmlns:a16="http://schemas.microsoft.com/office/drawing/2014/main" id="{2548F3BD-EBD0-462E-9173-A3C03EF1678B}"/>
              </a:ext>
            </a:extLst>
          </p:cNvPr>
          <p:cNvSpPr txBox="1"/>
          <p:nvPr/>
        </p:nvSpPr>
        <p:spPr>
          <a:xfrm>
            <a:off x="5287804" y="3546708"/>
            <a:ext cx="3553658" cy="3200876"/>
          </a:xfrm>
          <a:prstGeom prst="rect">
            <a:avLst/>
          </a:prstGeom>
          <a:noFill/>
        </p:spPr>
        <p:txBody>
          <a:bodyPr wrap="square" rtlCol="0">
            <a:spAutoFit/>
          </a:bodyPr>
          <a:lstStyle/>
          <a:p>
            <a:pPr>
              <a:spcAft>
                <a:spcPts val="600"/>
              </a:spcAft>
            </a:pPr>
            <a:r>
              <a:rPr lang="en-US" sz="2000" u="sng" dirty="0">
                <a:latin typeface="Arial" panose="020B0604020202020204" pitchFamily="34" charset="0"/>
              </a:rPr>
              <a:t>Collected in Feb-March 2019</a:t>
            </a:r>
            <a:r>
              <a:rPr lang="en-US" sz="2000" dirty="0">
                <a:latin typeface="Arial" panose="020B0604020202020204" pitchFamily="34" charset="0"/>
              </a:rPr>
              <a:t>: </a:t>
            </a:r>
          </a:p>
          <a:p>
            <a:pPr marL="285750" indent="-285750">
              <a:spcAft>
                <a:spcPts val="600"/>
              </a:spcAft>
              <a:buFont typeface="Wingdings" panose="05000000000000000000" pitchFamily="2" charset="2"/>
              <a:buChar char="ü"/>
            </a:pPr>
            <a:r>
              <a:rPr lang="en-US" b="0" i="0" dirty="0">
                <a:effectLst/>
                <a:latin typeface="Gill Sans MT" panose="020B0502020104020203" pitchFamily="34" charset="0"/>
              </a:rPr>
              <a:t>3,047 timed lesson observations (</a:t>
            </a:r>
            <a:r>
              <a:rPr lang="en-US" b="0" i="0" dirty="0">
                <a:latin typeface="Gill Sans MT" panose="020B0502020104020203" pitchFamily="34" charset="0"/>
              </a:rPr>
              <a:t>~</a:t>
            </a:r>
            <a:r>
              <a:rPr lang="en-US" b="0" i="0" dirty="0">
                <a:effectLst/>
                <a:latin typeface="Gill Sans MT" panose="020B0502020104020203" pitchFamily="34" charset="0"/>
              </a:rPr>
              <a:t>5 per grade per school)</a:t>
            </a:r>
          </a:p>
          <a:p>
            <a:pPr marL="285750" indent="-285750">
              <a:spcAft>
                <a:spcPts val="600"/>
              </a:spcAft>
              <a:buFont typeface="Wingdings" panose="05000000000000000000" pitchFamily="2" charset="2"/>
              <a:buChar char="ü"/>
            </a:pPr>
            <a:r>
              <a:rPr lang="en-US" b="0" i="0" dirty="0">
                <a:effectLst/>
                <a:latin typeface="Gill Sans MT" panose="020B0502020104020203" pitchFamily="34" charset="0"/>
              </a:rPr>
              <a:t>638 teacher language background interviews (</a:t>
            </a:r>
            <a:r>
              <a:rPr lang="en-US" b="0" i="0" dirty="0">
                <a:latin typeface="Gill Sans MT" panose="020B0502020104020203" pitchFamily="34" charset="0"/>
              </a:rPr>
              <a:t>~</a:t>
            </a:r>
            <a:r>
              <a:rPr lang="en-US" b="0" i="0" dirty="0">
                <a:effectLst/>
                <a:latin typeface="Gill Sans MT" panose="020B0502020104020203" pitchFamily="34" charset="0"/>
              </a:rPr>
              <a:t>1 per grade per school)</a:t>
            </a:r>
          </a:p>
          <a:p>
            <a:pPr marL="285750" indent="-285750">
              <a:spcAft>
                <a:spcPts val="600"/>
              </a:spcAft>
              <a:buFont typeface="Wingdings" panose="05000000000000000000" pitchFamily="2" charset="2"/>
              <a:buChar char="ü"/>
            </a:pPr>
            <a:r>
              <a:rPr lang="en-US" dirty="0">
                <a:latin typeface="Gill Sans MT" panose="020B0502020104020203" pitchFamily="34" charset="0"/>
              </a:rPr>
              <a:t>638 </a:t>
            </a:r>
            <a:r>
              <a:rPr lang="en-US" b="0" i="0" dirty="0">
                <a:effectLst/>
                <a:latin typeface="Gill Sans MT" panose="020B0502020104020203" pitchFamily="34" charset="0"/>
              </a:rPr>
              <a:t>classroom inventories of materials &amp; student MTs (</a:t>
            </a:r>
            <a:r>
              <a:rPr lang="en-US" b="0" i="0" dirty="0">
                <a:latin typeface="Gill Sans MT" panose="020B0502020104020203" pitchFamily="34" charset="0"/>
              </a:rPr>
              <a:t>~</a:t>
            </a:r>
            <a:r>
              <a:rPr lang="en-US" b="0" i="0" dirty="0">
                <a:effectLst/>
                <a:latin typeface="Gill Sans MT" panose="020B0502020104020203" pitchFamily="34" charset="0"/>
              </a:rPr>
              <a:t>1 per grade per school)</a:t>
            </a:r>
          </a:p>
          <a:p>
            <a:pPr marL="285750" indent="-285750">
              <a:spcAft>
                <a:spcPts val="600"/>
              </a:spcAft>
              <a:buFont typeface="Wingdings" panose="05000000000000000000" pitchFamily="2" charset="2"/>
              <a:buChar char="ü"/>
            </a:pPr>
            <a:r>
              <a:rPr lang="en-US" dirty="0">
                <a:latin typeface="Gill Sans MT" panose="020B0502020104020203" pitchFamily="34" charset="0"/>
              </a:rPr>
              <a:t>(Simultaneous EGRA in G2, G3)</a:t>
            </a:r>
            <a:endParaRPr lang="en-US" b="0" i="0" dirty="0">
              <a:effectLst/>
              <a:latin typeface="Gill Sans MT" panose="020B0502020104020203" pitchFamily="34" charset="0"/>
            </a:endParaRPr>
          </a:p>
        </p:txBody>
      </p:sp>
      <p:pic>
        <p:nvPicPr>
          <p:cNvPr id="8" name="Picture 7" descr="Map&#10;&#10;Description automatically generated">
            <a:extLst>
              <a:ext uri="{FF2B5EF4-FFF2-40B4-BE49-F238E27FC236}">
                <a16:creationId xmlns:a16="http://schemas.microsoft.com/office/drawing/2014/main" id="{C51C778B-A812-450E-B195-282397EFA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2" y="864529"/>
            <a:ext cx="1772599" cy="2577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1FD3AEE-4772-4D64-80AD-681290029E69}"/>
              </a:ext>
            </a:extLst>
          </p:cNvPr>
          <p:cNvSpPr/>
          <p:nvPr/>
        </p:nvSpPr>
        <p:spPr bwMode="auto">
          <a:xfrm>
            <a:off x="685800" y="2743200"/>
            <a:ext cx="1143000" cy="725737"/>
          </a:xfrm>
          <a:prstGeom prst="rect">
            <a:avLst/>
          </a:prstGeom>
          <a:noFill/>
          <a:ln w="1905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pic>
        <p:nvPicPr>
          <p:cNvPr id="11" name="Picture 10" descr="Map&#10;&#10;Description automatically generated">
            <a:extLst>
              <a:ext uri="{FF2B5EF4-FFF2-40B4-BE49-F238E27FC236}">
                <a16:creationId xmlns:a16="http://schemas.microsoft.com/office/drawing/2014/main" id="{676F4C21-3063-4D75-BDD9-FA327CCECDC3}"/>
              </a:ext>
            </a:extLst>
          </p:cNvPr>
          <p:cNvPicPr>
            <a:picLocks noChangeAspect="1"/>
          </p:cNvPicPr>
          <p:nvPr/>
        </p:nvPicPr>
        <p:blipFill rotWithShape="1">
          <a:blip r:embed="rId3">
            <a:extLst>
              <a:ext uri="{28A0092B-C50C-407E-A947-70E740481C1C}">
                <a14:useLocalDpi xmlns:a14="http://schemas.microsoft.com/office/drawing/2010/main" val="0"/>
              </a:ext>
            </a:extLst>
          </a:blip>
          <a:srcRect l="27851" t="72927" r="11647"/>
          <a:stretch/>
        </p:blipFill>
        <p:spPr>
          <a:xfrm>
            <a:off x="457200" y="3647390"/>
            <a:ext cx="4611976" cy="299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EA05840-25D5-4C61-B475-70F54AFE8465}"/>
              </a:ext>
            </a:extLst>
          </p:cNvPr>
          <p:cNvSpPr txBox="1"/>
          <p:nvPr/>
        </p:nvSpPr>
        <p:spPr>
          <a:xfrm>
            <a:off x="159393" y="5324157"/>
            <a:ext cx="307777" cy="1381443"/>
          </a:xfrm>
          <a:prstGeom prst="rect">
            <a:avLst/>
          </a:prstGeom>
          <a:noFill/>
        </p:spPr>
        <p:txBody>
          <a:bodyPr vert="vert270" wrap="square" rtlCol="0">
            <a:spAutoFit/>
          </a:bodyPr>
          <a:lstStyle/>
          <a:p>
            <a:r>
              <a:rPr lang="en-US" sz="800" dirty="0">
                <a:latin typeface="Arial Narrow" panose="020B0606020202030204" pitchFamily="34" charset="0"/>
                <a:hlinkClick r:id="rId4">
                  <a:extLst>
                    <a:ext uri="{A12FA001-AC4F-418D-AE19-62706E023703}">
                      <ahyp:hlinkClr xmlns:ahyp="http://schemas.microsoft.com/office/drawing/2018/hyperlinkcolor" val="tx"/>
                    </a:ext>
                  </a:extLst>
                </a:hlinkClick>
              </a:rPr>
              <a:t>Map by </a:t>
            </a:r>
            <a:r>
              <a:rPr lang="en-US" sz="800" b="0" i="0" u="none" strike="noStrike" dirty="0">
                <a:effectLst/>
                <a:latin typeface="Arial Narrow" panose="020B0606020202030204" pitchFamily="34" charset="0"/>
                <a:hlinkClick r:id="rId4">
                  <a:extLst>
                    <a:ext uri="{A12FA001-AC4F-418D-AE19-62706E023703}">
                      <ahyp:hlinkClr xmlns:ahyp="http://schemas.microsoft.com/office/drawing/2018/hyperlinkcolor" val="tx"/>
                    </a:ext>
                  </a:extLst>
                </a:hlinkClick>
              </a:rPr>
              <a:t>Sanglahi86</a:t>
            </a:r>
            <a:r>
              <a:rPr lang="en-US" sz="800" b="0" i="0" u="none" strike="noStrike" dirty="0">
                <a:effectLst/>
                <a:latin typeface="Arial Narrow" panose="020B0606020202030204" pitchFamily="34" charset="0"/>
              </a:rPr>
              <a:t>, </a:t>
            </a:r>
            <a:r>
              <a:rPr lang="en-US" sz="800" b="0" i="0" u="none" strike="noStrike" dirty="0">
                <a:effectLst/>
                <a:latin typeface="Arial Narrow" panose="020B0606020202030204" pitchFamily="34" charset="0"/>
                <a:hlinkClick r:id="rId5">
                  <a:extLst>
                    <a:ext uri="{A12FA001-AC4F-418D-AE19-62706E023703}">
                      <ahyp:hlinkClr xmlns:ahyp="http://schemas.microsoft.com/office/drawing/2018/hyperlinkcolor" val="tx"/>
                    </a:ext>
                  </a:extLst>
                </a:hlinkClick>
              </a:rPr>
              <a:t>CC-BY 4.0</a:t>
            </a:r>
            <a:endParaRPr lang="en-US" sz="800" dirty="0">
              <a:latin typeface="Arial Narrow" panose="020B0606020202030204" pitchFamily="34" charset="0"/>
            </a:endParaRPr>
          </a:p>
        </p:txBody>
      </p:sp>
      <p:sp>
        <p:nvSpPr>
          <p:cNvPr id="10" name="Arrow: Right 9">
            <a:extLst>
              <a:ext uri="{FF2B5EF4-FFF2-40B4-BE49-F238E27FC236}">
                <a16:creationId xmlns:a16="http://schemas.microsoft.com/office/drawing/2014/main" id="{6BED9575-6110-4041-A60B-261C05DE7348}"/>
              </a:ext>
            </a:extLst>
          </p:cNvPr>
          <p:cNvSpPr/>
          <p:nvPr/>
        </p:nvSpPr>
        <p:spPr bwMode="auto">
          <a:xfrm rot="2684564">
            <a:off x="1666780" y="3385952"/>
            <a:ext cx="595585" cy="416942"/>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ヒラギノ角ゴ Pro W3" pitchFamily="1" charset="-128"/>
            </a:endParaRPr>
          </a:p>
        </p:txBody>
      </p:sp>
    </p:spTree>
    <p:extLst>
      <p:ext uri="{BB962C8B-B14F-4D97-AF65-F5344CB8AC3E}">
        <p14:creationId xmlns:p14="http://schemas.microsoft.com/office/powerpoint/2010/main" val="363110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ADBB-54A6-4B6A-B821-9FB2DDE7E19F}"/>
              </a:ext>
            </a:extLst>
          </p:cNvPr>
          <p:cNvSpPr>
            <a:spLocks noGrp="1"/>
          </p:cNvSpPr>
          <p:nvPr>
            <p:ph type="title"/>
          </p:nvPr>
        </p:nvSpPr>
        <p:spPr>
          <a:xfrm>
            <a:off x="152400" y="143255"/>
            <a:ext cx="8839200" cy="995005"/>
          </a:xfrm>
        </p:spPr>
        <p:txBody>
          <a:bodyPr>
            <a:noAutofit/>
          </a:bodyPr>
          <a:lstStyle/>
          <a:p>
            <a:pPr algn="ctr"/>
            <a:r>
              <a:rPr lang="en-US" b="1" dirty="0"/>
              <a:t>Lesson Observation Instrument:  </a:t>
            </a:r>
            <a:br>
              <a:rPr lang="en-US" b="1" dirty="0"/>
            </a:br>
            <a:r>
              <a:rPr lang="en-US" b="1" dirty="0"/>
              <a:t>Teacher Language Usage</a:t>
            </a:r>
          </a:p>
        </p:txBody>
      </p:sp>
      <p:sp>
        <p:nvSpPr>
          <p:cNvPr id="4" name="Slide Number Placeholder 3">
            <a:extLst>
              <a:ext uri="{FF2B5EF4-FFF2-40B4-BE49-F238E27FC236}">
                <a16:creationId xmlns:a16="http://schemas.microsoft.com/office/drawing/2014/main" id="{5F89502F-30CF-4D1F-BB6C-0865A18B787A}"/>
              </a:ext>
            </a:extLst>
          </p:cNvPr>
          <p:cNvSpPr>
            <a:spLocks noGrp="1"/>
          </p:cNvSpPr>
          <p:nvPr>
            <p:ph type="sldNum" sz="quarter" idx="10"/>
          </p:nvPr>
        </p:nvSpPr>
        <p:spPr/>
        <p:txBody>
          <a:bodyPr/>
          <a:lstStyle/>
          <a:p>
            <a:fld id="{D4325D4D-289E-48C1-B277-2BEB492A7D19}" type="slidenum">
              <a:rPr lang="en-US" smtClean="0"/>
              <a:pPr/>
              <a:t>5</a:t>
            </a:fld>
            <a:endParaRPr lang="en-US" dirty="0"/>
          </a:p>
        </p:txBody>
      </p:sp>
      <p:pic>
        <p:nvPicPr>
          <p:cNvPr id="9" name="Picture 8">
            <a:extLst>
              <a:ext uri="{FF2B5EF4-FFF2-40B4-BE49-F238E27FC236}">
                <a16:creationId xmlns:a16="http://schemas.microsoft.com/office/drawing/2014/main" id="{F6E55A50-1866-4DEA-9BFE-6B7EA6C94B42}"/>
              </a:ext>
            </a:extLst>
          </p:cNvPr>
          <p:cNvPicPr>
            <a:picLocks noChangeAspect="1"/>
          </p:cNvPicPr>
          <p:nvPr/>
        </p:nvPicPr>
        <p:blipFill>
          <a:blip r:embed="rId2"/>
          <a:stretch>
            <a:fillRect/>
          </a:stretch>
        </p:blipFill>
        <p:spPr>
          <a:xfrm>
            <a:off x="327292" y="1206862"/>
            <a:ext cx="8489416" cy="3635055"/>
          </a:xfrm>
          <a:prstGeom prst="rect">
            <a:avLst/>
          </a:prstGeom>
        </p:spPr>
      </p:pic>
      <p:sp>
        <p:nvSpPr>
          <p:cNvPr id="10" name="TextBox 9">
            <a:extLst>
              <a:ext uri="{FF2B5EF4-FFF2-40B4-BE49-F238E27FC236}">
                <a16:creationId xmlns:a16="http://schemas.microsoft.com/office/drawing/2014/main" id="{81EA640B-40F6-406C-A41B-D0618B5B5481}"/>
              </a:ext>
            </a:extLst>
          </p:cNvPr>
          <p:cNvSpPr txBox="1"/>
          <p:nvPr/>
        </p:nvSpPr>
        <p:spPr>
          <a:xfrm>
            <a:off x="327292" y="4910519"/>
            <a:ext cx="8458314" cy="1754326"/>
          </a:xfrm>
          <a:prstGeom prst="rect">
            <a:avLst/>
          </a:prstGeom>
          <a:noFill/>
        </p:spPr>
        <p:txBody>
          <a:bodyPr wrap="square" rtlCol="0">
            <a:spAutoFit/>
          </a:bodyPr>
          <a:lstStyle/>
          <a:p>
            <a:r>
              <a:rPr lang="en-US" dirty="0"/>
              <a:t>Also collected data on:</a:t>
            </a:r>
          </a:p>
          <a:p>
            <a:r>
              <a:rPr lang="en-US" dirty="0"/>
              <a:t>-Teacher use of inter-linguistic “bridging” strategies (e.g., explicit vocabulary instruction, visual aides, translation or code-switching, etc.)</a:t>
            </a:r>
          </a:p>
          <a:p>
            <a:r>
              <a:rPr lang="en-US" dirty="0"/>
              <a:t>-Student MT survey and language usage (timed, similar to above, but for students)</a:t>
            </a:r>
          </a:p>
          <a:p>
            <a:r>
              <a:rPr lang="en-US" dirty="0"/>
              <a:t>-Availability and use of materials, and in which languages</a:t>
            </a:r>
          </a:p>
          <a:p>
            <a:r>
              <a:rPr lang="en-US" dirty="0"/>
              <a:t>-Teacher language background and attitudes (interview)</a:t>
            </a:r>
          </a:p>
        </p:txBody>
      </p:sp>
    </p:spTree>
    <p:extLst>
      <p:ext uri="{BB962C8B-B14F-4D97-AF65-F5344CB8AC3E}">
        <p14:creationId xmlns:p14="http://schemas.microsoft.com/office/powerpoint/2010/main" val="493396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EC39-F42E-4437-B363-C9680042C5B7}"/>
              </a:ext>
            </a:extLst>
          </p:cNvPr>
          <p:cNvSpPr>
            <a:spLocks noGrp="1"/>
          </p:cNvSpPr>
          <p:nvPr>
            <p:ph type="title"/>
          </p:nvPr>
        </p:nvSpPr>
        <p:spPr>
          <a:xfrm>
            <a:off x="152400" y="265074"/>
            <a:ext cx="8839200" cy="533400"/>
          </a:xfrm>
        </p:spPr>
        <p:txBody>
          <a:bodyPr/>
          <a:lstStyle/>
          <a:p>
            <a:pPr algn="ctr"/>
            <a:r>
              <a:rPr lang="en-US" b="1" dirty="0"/>
              <a:t>Findings: MoTL Usage</a:t>
            </a:r>
          </a:p>
        </p:txBody>
      </p:sp>
      <p:sp>
        <p:nvSpPr>
          <p:cNvPr id="4" name="Slide Number Placeholder 3">
            <a:extLst>
              <a:ext uri="{FF2B5EF4-FFF2-40B4-BE49-F238E27FC236}">
                <a16:creationId xmlns:a16="http://schemas.microsoft.com/office/drawing/2014/main" id="{D88CE2A6-C534-451F-A8BF-DFACDAAD222D}"/>
              </a:ext>
            </a:extLst>
          </p:cNvPr>
          <p:cNvSpPr>
            <a:spLocks noGrp="1"/>
          </p:cNvSpPr>
          <p:nvPr>
            <p:ph type="sldNum" sz="quarter" idx="10"/>
          </p:nvPr>
        </p:nvSpPr>
        <p:spPr/>
        <p:txBody>
          <a:bodyPr/>
          <a:lstStyle/>
          <a:p>
            <a:fld id="{D4325D4D-289E-48C1-B277-2BEB492A7D19}" type="slidenum">
              <a:rPr lang="en-US" smtClean="0"/>
              <a:pPr/>
              <a:t>6</a:t>
            </a:fld>
            <a:endParaRPr lang="en-US" dirty="0"/>
          </a:p>
        </p:txBody>
      </p:sp>
      <p:sp>
        <p:nvSpPr>
          <p:cNvPr id="6" name="TextBox 5">
            <a:extLst>
              <a:ext uri="{FF2B5EF4-FFF2-40B4-BE49-F238E27FC236}">
                <a16:creationId xmlns:a16="http://schemas.microsoft.com/office/drawing/2014/main" id="{1BA7AE8B-8757-48A6-BC9C-B297796EFD1B}"/>
              </a:ext>
            </a:extLst>
          </p:cNvPr>
          <p:cNvSpPr txBox="1"/>
          <p:nvPr/>
        </p:nvSpPr>
        <p:spPr>
          <a:xfrm>
            <a:off x="216309" y="948935"/>
            <a:ext cx="1612491" cy="2862322"/>
          </a:xfrm>
          <a:prstGeom prst="rect">
            <a:avLst/>
          </a:prstGeom>
          <a:noFill/>
        </p:spPr>
        <p:txBody>
          <a:bodyPr wrap="square" rtlCol="0">
            <a:spAutoFit/>
          </a:bodyPr>
          <a:lstStyle/>
          <a:p>
            <a:r>
              <a:rPr lang="en-US" sz="2000" b="1" dirty="0"/>
              <a:t>Policy:</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b="1" dirty="0"/>
              <a:t>In Practice</a:t>
            </a:r>
            <a:r>
              <a:rPr lang="en-US" sz="2000" dirty="0"/>
              <a:t>:</a:t>
            </a:r>
          </a:p>
        </p:txBody>
      </p:sp>
      <p:graphicFrame>
        <p:nvGraphicFramePr>
          <p:cNvPr id="7" name="Table 6">
            <a:extLst>
              <a:ext uri="{FF2B5EF4-FFF2-40B4-BE49-F238E27FC236}">
                <a16:creationId xmlns:a16="http://schemas.microsoft.com/office/drawing/2014/main" id="{0AEE7A9B-0F46-47A6-AB45-61A034DEA978}"/>
              </a:ext>
            </a:extLst>
          </p:cNvPr>
          <p:cNvGraphicFramePr>
            <a:graphicFrameLocks/>
          </p:cNvGraphicFramePr>
          <p:nvPr>
            <p:extLst>
              <p:ext uri="{D42A27DB-BD31-4B8C-83A1-F6EECF244321}">
                <p14:modId xmlns:p14="http://schemas.microsoft.com/office/powerpoint/2010/main" val="3204452954"/>
              </p:ext>
            </p:extLst>
          </p:nvPr>
        </p:nvGraphicFramePr>
        <p:xfrm>
          <a:off x="1462365" y="1011273"/>
          <a:ext cx="7430913" cy="2332720"/>
        </p:xfrm>
        <a:graphic>
          <a:graphicData uri="http://schemas.openxmlformats.org/drawingml/2006/table">
            <a:tbl>
              <a:tblPr firstRow="1" bandRow="1">
                <a:tableStyleId>{5C22544A-7EE6-4342-B048-85BDC9FD1C3A}</a:tableStyleId>
              </a:tblPr>
              <a:tblGrid>
                <a:gridCol w="1395873">
                  <a:extLst>
                    <a:ext uri="{9D8B030D-6E8A-4147-A177-3AD203B41FA5}">
                      <a16:colId xmlns:a16="http://schemas.microsoft.com/office/drawing/2014/main" val="3513293985"/>
                    </a:ext>
                  </a:extLst>
                </a:gridCol>
                <a:gridCol w="914400">
                  <a:extLst>
                    <a:ext uri="{9D8B030D-6E8A-4147-A177-3AD203B41FA5}">
                      <a16:colId xmlns:a16="http://schemas.microsoft.com/office/drawing/2014/main" val="1388820890"/>
                    </a:ext>
                  </a:extLst>
                </a:gridCol>
                <a:gridCol w="914400">
                  <a:extLst>
                    <a:ext uri="{9D8B030D-6E8A-4147-A177-3AD203B41FA5}">
                      <a16:colId xmlns:a16="http://schemas.microsoft.com/office/drawing/2014/main" val="1444994135"/>
                    </a:ext>
                  </a:extLst>
                </a:gridCol>
                <a:gridCol w="914400">
                  <a:extLst>
                    <a:ext uri="{9D8B030D-6E8A-4147-A177-3AD203B41FA5}">
                      <a16:colId xmlns:a16="http://schemas.microsoft.com/office/drawing/2014/main" val="3671038290"/>
                    </a:ext>
                  </a:extLst>
                </a:gridCol>
                <a:gridCol w="3291840">
                  <a:extLst>
                    <a:ext uri="{9D8B030D-6E8A-4147-A177-3AD203B41FA5}">
                      <a16:colId xmlns:a16="http://schemas.microsoft.com/office/drawing/2014/main" val="1211659114"/>
                    </a:ext>
                  </a:extLst>
                </a:gridCol>
              </a:tblGrid>
              <a:tr h="27023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Table 1. Prescribed </a:t>
                      </a:r>
                      <a:r>
                        <a:rPr lang="en-US" sz="1400" dirty="0">
                          <a:solidFill>
                            <a:srgbClr val="0070C0"/>
                          </a:solidFill>
                        </a:rPr>
                        <a:t>Primary</a:t>
                      </a:r>
                      <a:r>
                        <a:rPr lang="en-US" sz="1400" dirty="0">
                          <a:solidFill>
                            <a:schemeClr val="tx1"/>
                          </a:solidFill>
                        </a:rPr>
                        <a:t> and </a:t>
                      </a:r>
                      <a:r>
                        <a:rPr lang="en-US" sz="1400" dirty="0">
                          <a:solidFill>
                            <a:schemeClr val="accent6">
                              <a:lumMod val="40000"/>
                              <a:lumOff val="60000"/>
                            </a:schemeClr>
                          </a:solidFill>
                        </a:rPr>
                        <a:t>Auxiliary</a:t>
                      </a:r>
                      <a:r>
                        <a:rPr lang="en-US" sz="1400" dirty="0">
                          <a:solidFill>
                            <a:schemeClr val="tx1"/>
                          </a:solidFill>
                        </a:rPr>
                        <a:t> MoTL by Grade and Subject</a:t>
                      </a:r>
                    </a:p>
                  </a:txBody>
                  <a:tcPr marL="78229" marR="78229" marT="39115" marB="391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60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600" dirty="0">
                        <a:solidFill>
                          <a:schemeClr val="tx1"/>
                        </a:solidFill>
                      </a:endParaRPr>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522642753"/>
                  </a:ext>
                </a:extLst>
              </a:tr>
              <a:tr h="270230">
                <a:tc>
                  <a:txBody>
                    <a:bodyPr/>
                    <a:lstStyle/>
                    <a:p>
                      <a:r>
                        <a:rPr lang="en-US" sz="1400" dirty="0">
                          <a:solidFill>
                            <a:schemeClr val="bg1"/>
                          </a:solidFill>
                        </a:rPr>
                        <a:t>Subject</a:t>
                      </a:r>
                    </a:p>
                  </a:txBody>
                  <a:tcPr marL="78229" marR="78229" marT="39115" marB="39115">
                    <a:lnL w="19050" cap="flat" cmpd="sng" algn="ctr">
                      <a:solidFill>
                        <a:schemeClr val="tx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1"/>
                          </a:solidFill>
                        </a:rPr>
                        <a:t>KG</a:t>
                      </a:r>
                    </a:p>
                  </a:txBody>
                  <a:tcPr marL="78229" marR="78229" marT="39115" marB="3911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1"/>
                          </a:solidFill>
                        </a:rPr>
                        <a:t>G1</a:t>
                      </a:r>
                    </a:p>
                  </a:txBody>
                  <a:tcPr marL="78229" marR="78229" marT="39115" marB="3911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1"/>
                          </a:solidFill>
                        </a:rPr>
                        <a:t>G2</a:t>
                      </a:r>
                    </a:p>
                  </a:txBody>
                  <a:tcPr marL="78229" marR="78229" marT="39115" marB="3911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400" dirty="0">
                          <a:solidFill>
                            <a:schemeClr val="bg1"/>
                          </a:solidFill>
                        </a:rPr>
                        <a:t>G3</a:t>
                      </a:r>
                    </a:p>
                  </a:txBody>
                  <a:tcPr marL="78229" marR="78229" marT="39115" marB="39115">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37531601"/>
                  </a:ext>
                </a:extLst>
              </a:tr>
              <a:tr h="270230">
                <a:tc>
                  <a:txBody>
                    <a:bodyPr/>
                    <a:lstStyle/>
                    <a:p>
                      <a:r>
                        <a:rPr lang="en-US" sz="1400" b="1" dirty="0">
                          <a:solidFill>
                            <a:schemeClr val="tx1"/>
                          </a:solidFill>
                        </a:rPr>
                        <a:t>MT</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rowSpan="6">
                  <a:txBody>
                    <a:bodyPr/>
                    <a:lstStyle/>
                    <a:p>
                      <a:pPr algn="ctr"/>
                      <a:r>
                        <a:rPr lang="en-US" sz="1400" b="0" dirty="0">
                          <a:solidFill>
                            <a:srgbClr val="0070C0"/>
                          </a:solidFill>
                        </a:rPr>
                        <a:t>MT only</a:t>
                      </a:r>
                    </a:p>
                  </a:txBody>
                  <a:tcPr marL="78229" marR="78229" marT="39115" marB="3911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3">
                  <a:txBody>
                    <a:bodyPr/>
                    <a:lstStyle/>
                    <a:p>
                      <a:pPr algn="ctr"/>
                      <a:r>
                        <a:rPr lang="en-US" sz="1400" b="0" dirty="0">
                          <a:solidFill>
                            <a:srgbClr val="0070C0"/>
                          </a:solidFill>
                        </a:rPr>
                        <a:t>MT only</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724267348"/>
                  </a:ext>
                </a:extLst>
              </a:tr>
              <a:tr h="270230">
                <a:tc>
                  <a:txBody>
                    <a:bodyPr/>
                    <a:lstStyle/>
                    <a:p>
                      <a:r>
                        <a:rPr lang="en-US" sz="1400" b="1" dirty="0">
                          <a:solidFill>
                            <a:schemeClr val="tx1"/>
                          </a:solidFill>
                        </a:rPr>
                        <a:t>Filipino (L2)</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gridSpan="3">
                  <a:txBody>
                    <a:bodyPr/>
                    <a:lstStyle/>
                    <a:p>
                      <a:pPr algn="ctr"/>
                      <a:r>
                        <a:rPr lang="en-US" sz="1400" b="0" dirty="0">
                          <a:solidFill>
                            <a:srgbClr val="0070C0"/>
                          </a:solidFill>
                        </a:rPr>
                        <a:t>Primarily Filipino </a:t>
                      </a:r>
                      <a:r>
                        <a:rPr lang="en-US" sz="1400" b="0" dirty="0">
                          <a:solidFill>
                            <a:schemeClr val="accent1">
                              <a:lumMod val="40000"/>
                              <a:lumOff val="60000"/>
                            </a:schemeClr>
                          </a:solidFill>
                        </a:rPr>
                        <a:t>but some MT allowed</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586847558"/>
                  </a:ext>
                </a:extLst>
              </a:tr>
              <a:tr h="270230">
                <a:tc>
                  <a:txBody>
                    <a:bodyPr/>
                    <a:lstStyle/>
                    <a:p>
                      <a:r>
                        <a:rPr lang="en-US" sz="1400" b="1" dirty="0">
                          <a:solidFill>
                            <a:schemeClr val="tx1"/>
                          </a:solidFill>
                        </a:rPr>
                        <a:t>English (L3)</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70C0"/>
                          </a:solidFill>
                        </a:rPr>
                        <a:t>Primarily English </a:t>
                      </a:r>
                      <a:r>
                        <a:rPr lang="en-US" sz="1400" b="0" dirty="0">
                          <a:solidFill>
                            <a:schemeClr val="accent1">
                              <a:lumMod val="40000"/>
                              <a:lumOff val="60000"/>
                            </a:schemeClr>
                          </a:solidFill>
                        </a:rPr>
                        <a:t>but some MT allowed</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604093312"/>
                  </a:ext>
                </a:extLst>
              </a:tr>
              <a:tr h="270230">
                <a:tc>
                  <a:txBody>
                    <a:bodyPr/>
                    <a:lstStyle/>
                    <a:p>
                      <a:r>
                        <a:rPr lang="en-US" sz="1400" b="1" dirty="0"/>
                        <a:t>Math</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gridSpan="2">
                  <a:txBody>
                    <a:bodyPr/>
                    <a:lstStyle/>
                    <a:p>
                      <a:pPr algn="ctr"/>
                      <a:r>
                        <a:rPr lang="en-US" sz="1400" b="0" dirty="0">
                          <a:solidFill>
                            <a:srgbClr val="0070C0"/>
                          </a:solidFill>
                        </a:rPr>
                        <a:t>MT only</a:t>
                      </a:r>
                    </a:p>
                  </a:txBody>
                  <a:tcPr marL="78229" marR="78229" marT="39115" marB="3911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63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0070C0"/>
                          </a:solidFill>
                        </a:rPr>
                        <a:t>Primarily MT </a:t>
                      </a:r>
                      <a:r>
                        <a:rPr lang="en-US" sz="1400" b="0" dirty="0">
                          <a:solidFill>
                            <a:schemeClr val="accent1">
                              <a:lumMod val="40000"/>
                              <a:lumOff val="60000"/>
                            </a:schemeClr>
                          </a:solidFill>
                        </a:rPr>
                        <a:t>but some English allowed</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7684138"/>
                  </a:ext>
                </a:extLst>
              </a:tr>
              <a:tr h="270230">
                <a:tc>
                  <a:txBody>
                    <a:bodyPr/>
                    <a:lstStyle/>
                    <a:p>
                      <a:r>
                        <a:rPr lang="en-US" sz="1400" b="1" dirty="0"/>
                        <a:t>Social Studies</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gridSpan="2">
                  <a:txBody>
                    <a:bodyPr/>
                    <a:lstStyle/>
                    <a:p>
                      <a:pPr algn="ctr"/>
                      <a:r>
                        <a:rPr lang="en-US" sz="1400" b="0" dirty="0">
                          <a:solidFill>
                            <a:srgbClr val="0070C0"/>
                          </a:solidFill>
                        </a:rPr>
                        <a:t>MT only</a:t>
                      </a:r>
                    </a:p>
                  </a:txBody>
                  <a:tcPr marL="78229" marR="78229" marT="39115" marB="3911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6350" cap="flat" cmpd="sng" algn="ctr">
                      <a:solidFill>
                        <a:schemeClr val="tx1"/>
                      </a:solidFill>
                      <a:prstDash val="solid"/>
                      <a:round/>
                      <a:headEnd type="none" w="med" len="med"/>
                      <a:tailEnd type="none" w="med" len="med"/>
                    </a:lnL>
                  </a:tcPr>
                </a:tc>
                <a:tc>
                  <a:txBody>
                    <a:bodyPr/>
                    <a:lstStyle/>
                    <a:p>
                      <a:pPr algn="ctr"/>
                      <a:r>
                        <a:rPr lang="en-US" sz="1400" b="0" dirty="0">
                          <a:solidFill>
                            <a:srgbClr val="0070C0"/>
                          </a:solidFill>
                        </a:rPr>
                        <a:t>Primarily MT </a:t>
                      </a:r>
                      <a:r>
                        <a:rPr lang="en-US" sz="1400" b="0" dirty="0">
                          <a:solidFill>
                            <a:schemeClr val="accent1">
                              <a:lumMod val="40000"/>
                              <a:lumOff val="60000"/>
                            </a:schemeClr>
                          </a:solidFill>
                        </a:rPr>
                        <a:t>but some Filipino allowed</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71273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Science</a:t>
                      </a:r>
                    </a:p>
                  </a:txBody>
                  <a:tcPr marL="78229" marR="78229" marT="39115" marB="39115" anchor="ctr">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gridSpan="2">
                  <a:txBody>
                    <a:bodyPr/>
                    <a:lstStyle/>
                    <a:p>
                      <a:pPr algn="ctr"/>
                      <a:r>
                        <a:rPr lang="en-US" sz="1400" b="0" dirty="0">
                          <a:solidFill>
                            <a:srgbClr val="0070C0"/>
                          </a:solidFill>
                        </a:rPr>
                        <a:t>-</a:t>
                      </a:r>
                    </a:p>
                  </a:txBody>
                  <a:tcPr marL="78229" marR="78229" marT="39115" marB="3911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635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0070C0"/>
                          </a:solidFill>
                        </a:rPr>
                        <a:t>Primarily MT </a:t>
                      </a:r>
                      <a:r>
                        <a:rPr lang="en-US" sz="1400" b="0" dirty="0">
                          <a:solidFill>
                            <a:schemeClr val="accent1">
                              <a:lumMod val="40000"/>
                              <a:lumOff val="60000"/>
                            </a:schemeClr>
                          </a:solidFill>
                        </a:rPr>
                        <a:t>but some English allowed</a:t>
                      </a:r>
                    </a:p>
                  </a:txBody>
                  <a:tcPr marL="78229" marR="78229" marT="39115" marB="39115" anchor="ctr">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5832172"/>
                  </a:ext>
                </a:extLst>
              </a:tr>
            </a:tbl>
          </a:graphicData>
        </a:graphic>
      </p:graphicFrame>
      <p:pic>
        <p:nvPicPr>
          <p:cNvPr id="8" name="Content Placeholder 5">
            <a:extLst>
              <a:ext uri="{FF2B5EF4-FFF2-40B4-BE49-F238E27FC236}">
                <a16:creationId xmlns:a16="http://schemas.microsoft.com/office/drawing/2014/main" id="{FE2B6713-B5CA-4B44-B4D1-1DB75E923C2C}"/>
              </a:ext>
            </a:extLst>
          </p:cNvPr>
          <p:cNvPicPr>
            <a:picLocks noChangeAspect="1"/>
          </p:cNvPicPr>
          <p:nvPr/>
        </p:nvPicPr>
        <p:blipFill>
          <a:blip r:embed="rId2"/>
          <a:stretch>
            <a:fillRect/>
          </a:stretch>
        </p:blipFill>
        <p:spPr bwMode="auto">
          <a:xfrm>
            <a:off x="231058" y="3769591"/>
            <a:ext cx="8684419" cy="2862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74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A9E4-D0C3-4B95-93E9-CFE70B847296}"/>
              </a:ext>
            </a:extLst>
          </p:cNvPr>
          <p:cNvSpPr>
            <a:spLocks noGrp="1"/>
          </p:cNvSpPr>
          <p:nvPr>
            <p:ph type="title"/>
          </p:nvPr>
        </p:nvSpPr>
        <p:spPr>
          <a:xfrm>
            <a:off x="4495800" y="272534"/>
            <a:ext cx="4267200" cy="824860"/>
          </a:xfrm>
        </p:spPr>
        <p:txBody>
          <a:bodyPr>
            <a:noAutofit/>
          </a:bodyPr>
          <a:lstStyle/>
          <a:p>
            <a:pPr algn="ctr"/>
            <a:r>
              <a:rPr lang="en-US" b="1" dirty="0"/>
              <a:t>Findings:  Teacher MT-School MT Match</a:t>
            </a:r>
          </a:p>
        </p:txBody>
      </p:sp>
      <p:sp>
        <p:nvSpPr>
          <p:cNvPr id="4" name="Slide Number Placeholder 3">
            <a:extLst>
              <a:ext uri="{FF2B5EF4-FFF2-40B4-BE49-F238E27FC236}">
                <a16:creationId xmlns:a16="http://schemas.microsoft.com/office/drawing/2014/main" id="{0F99D897-9C32-40F0-8D63-14AA2FDF2FBF}"/>
              </a:ext>
            </a:extLst>
          </p:cNvPr>
          <p:cNvSpPr>
            <a:spLocks noGrp="1"/>
          </p:cNvSpPr>
          <p:nvPr>
            <p:ph type="sldNum" sz="quarter" idx="10"/>
          </p:nvPr>
        </p:nvSpPr>
        <p:spPr/>
        <p:txBody>
          <a:bodyPr/>
          <a:lstStyle/>
          <a:p>
            <a:fld id="{D4325D4D-289E-48C1-B277-2BEB492A7D19}" type="slidenum">
              <a:rPr lang="en-US" smtClean="0"/>
              <a:pPr/>
              <a:t>7</a:t>
            </a:fld>
            <a:endParaRPr lang="en-US" dirty="0"/>
          </a:p>
        </p:txBody>
      </p:sp>
      <p:sp>
        <p:nvSpPr>
          <p:cNvPr id="6" name="Content Placeholder 7">
            <a:extLst>
              <a:ext uri="{FF2B5EF4-FFF2-40B4-BE49-F238E27FC236}">
                <a16:creationId xmlns:a16="http://schemas.microsoft.com/office/drawing/2014/main" id="{098BD56E-62B0-4BFA-94D0-8D10D0A39472}"/>
              </a:ext>
            </a:extLst>
          </p:cNvPr>
          <p:cNvSpPr txBox="1">
            <a:spLocks/>
          </p:cNvSpPr>
          <p:nvPr/>
        </p:nvSpPr>
        <p:spPr bwMode="auto">
          <a:xfrm>
            <a:off x="4800600" y="1295400"/>
            <a:ext cx="38862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Policy</a:t>
            </a:r>
            <a:r>
              <a:rPr lang="en-US" sz="2400" kern="0" dirty="0">
                <a:solidFill>
                  <a:srgbClr val="000000"/>
                </a:solidFill>
                <a:ea typeface="Times New Roman" panose="02020603050405020304" pitchFamily="18" charset="0"/>
                <a:cs typeface="Times New Roman" panose="02020603050405020304" pitchFamily="18" charset="0"/>
              </a:rPr>
              <a:t>: Hire teachers proficient in the school MT</a:t>
            </a: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p:txBody>
      </p:sp>
      <p:pic>
        <p:nvPicPr>
          <p:cNvPr id="10" name="Content Placeholder 5" descr="A picture containing text, indoor&#10;&#10;Description automatically generated">
            <a:extLst>
              <a:ext uri="{FF2B5EF4-FFF2-40B4-BE49-F238E27FC236}">
                <a16:creationId xmlns:a16="http://schemas.microsoft.com/office/drawing/2014/main" id="{A56EEF1E-EA55-4EA6-B7E3-B48C50D1F735}"/>
              </a:ext>
            </a:extLst>
          </p:cNvPr>
          <p:cNvPicPr>
            <a:picLocks noChangeAspect="1"/>
          </p:cNvPicPr>
          <p:nvPr/>
        </p:nvPicPr>
        <p:blipFill rotWithShape="1">
          <a:blip r:embed="rId3">
            <a:extLst>
              <a:ext uri="{28A0092B-C50C-407E-A947-70E740481C1C}">
                <a14:useLocalDpi xmlns:a14="http://schemas.microsoft.com/office/drawing/2010/main" val="0"/>
              </a:ext>
            </a:extLst>
          </a:blip>
          <a:srcRect l="26868" t="1807" r="17158" b="41014"/>
          <a:stretch/>
        </p:blipFill>
        <p:spPr bwMode="auto">
          <a:xfrm>
            <a:off x="166971" y="143572"/>
            <a:ext cx="4162434" cy="2664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8" name="Chart 7">
            <a:extLst>
              <a:ext uri="{FF2B5EF4-FFF2-40B4-BE49-F238E27FC236}">
                <a16:creationId xmlns:a16="http://schemas.microsoft.com/office/drawing/2014/main" id="{65E28F65-55C9-472B-AB79-B3F415425046}"/>
              </a:ext>
            </a:extLst>
          </p:cNvPr>
          <p:cNvGraphicFramePr/>
          <p:nvPr>
            <p:extLst>
              <p:ext uri="{D42A27DB-BD31-4B8C-83A1-F6EECF244321}">
                <p14:modId xmlns:p14="http://schemas.microsoft.com/office/powerpoint/2010/main" val="2466262625"/>
              </p:ext>
            </p:extLst>
          </p:nvPr>
        </p:nvGraphicFramePr>
        <p:xfrm>
          <a:off x="990600" y="4038601"/>
          <a:ext cx="7086600" cy="26385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a:extLst>
              <a:ext uri="{FF2B5EF4-FFF2-40B4-BE49-F238E27FC236}">
                <a16:creationId xmlns:a16="http://schemas.microsoft.com/office/drawing/2014/main" id="{FBE03912-9D66-4DFB-B66D-92BD01A97301}"/>
              </a:ext>
            </a:extLst>
          </p:cNvPr>
          <p:cNvGraphicFramePr/>
          <p:nvPr>
            <p:extLst>
              <p:ext uri="{D42A27DB-BD31-4B8C-83A1-F6EECF244321}">
                <p14:modId xmlns:p14="http://schemas.microsoft.com/office/powerpoint/2010/main" val="4253978662"/>
              </p:ext>
            </p:extLst>
          </p:nvPr>
        </p:nvGraphicFramePr>
        <p:xfrm>
          <a:off x="1676401" y="3711260"/>
          <a:ext cx="6400799" cy="322426"/>
        </p:xfrm>
        <a:graphic>
          <a:graphicData uri="http://schemas.openxmlformats.org/drawingml/2006/table">
            <a:tbl>
              <a:tblPr firstRow="1" firstCol="1" bandRow="1"/>
              <a:tblGrid>
                <a:gridCol w="1596434">
                  <a:extLst>
                    <a:ext uri="{9D8B030D-6E8A-4147-A177-3AD203B41FA5}">
                      <a16:colId xmlns:a16="http://schemas.microsoft.com/office/drawing/2014/main" val="2240047622"/>
                    </a:ext>
                  </a:extLst>
                </a:gridCol>
                <a:gridCol w="1601455">
                  <a:extLst>
                    <a:ext uri="{9D8B030D-6E8A-4147-A177-3AD203B41FA5}">
                      <a16:colId xmlns:a16="http://schemas.microsoft.com/office/drawing/2014/main" val="2461686274"/>
                    </a:ext>
                  </a:extLst>
                </a:gridCol>
                <a:gridCol w="1601455">
                  <a:extLst>
                    <a:ext uri="{9D8B030D-6E8A-4147-A177-3AD203B41FA5}">
                      <a16:colId xmlns:a16="http://schemas.microsoft.com/office/drawing/2014/main" val="344719183"/>
                    </a:ext>
                  </a:extLst>
                </a:gridCol>
                <a:gridCol w="1601455">
                  <a:extLst>
                    <a:ext uri="{9D8B030D-6E8A-4147-A177-3AD203B41FA5}">
                      <a16:colId xmlns:a16="http://schemas.microsoft.com/office/drawing/2014/main" val="2553785924"/>
                    </a:ext>
                  </a:extLst>
                </a:gridCol>
              </a:tblGrid>
              <a:tr h="319789">
                <a:tc>
                  <a:txBody>
                    <a:bodyPr/>
                    <a:lstStyle/>
                    <a:p>
                      <a:pPr marL="0" marR="0" algn="ctr" fontAlgn="b">
                        <a:spcBef>
                          <a:spcPts val="0"/>
                        </a:spcBef>
                        <a:spcAft>
                          <a:spcPts val="0"/>
                        </a:spcAft>
                      </a:pPr>
                      <a:r>
                        <a:rPr lang="en-US" sz="1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Bahasa Sug MT School Teachers</a:t>
                      </a:r>
                      <a:endParaRPr lang="en-US" sz="1800" b="0" i="0" u="none" strike="noStrike" dirty="0">
                        <a:effectLst/>
                        <a:latin typeface="Arial" panose="020B0604020202020204" pitchFamily="34" charset="0"/>
                      </a:endParaRPr>
                    </a:p>
                  </a:txBody>
                  <a:tcPr marL="45324" marR="45324" marT="8813" marB="88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A7C6ED"/>
                    </a:solidFill>
                  </a:tcPr>
                </a:tc>
                <a:tc>
                  <a:txBody>
                    <a:bodyPr/>
                    <a:lstStyle/>
                    <a:p>
                      <a:pPr marL="0" marR="0" algn="ctr" fontAlgn="b">
                        <a:spcBef>
                          <a:spcPts val="0"/>
                        </a:spcBef>
                        <a:spcAft>
                          <a:spcPts val="0"/>
                        </a:spcAft>
                      </a:pPr>
                      <a:r>
                        <a:rPr lang="en-US" sz="1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Chavacano MT School Teachers</a:t>
                      </a:r>
                      <a:endParaRPr lang="en-US" sz="1800" b="0" i="0" u="none" strike="noStrike" dirty="0">
                        <a:effectLst/>
                        <a:latin typeface="Arial" panose="020B0604020202020204" pitchFamily="34" charset="0"/>
                      </a:endParaRPr>
                    </a:p>
                  </a:txBody>
                  <a:tcPr marL="45324" marR="45324" marT="8813" marB="88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A7C6ED"/>
                    </a:solidFill>
                  </a:tcPr>
                </a:tc>
                <a:tc>
                  <a:txBody>
                    <a:bodyPr/>
                    <a:lstStyle/>
                    <a:p>
                      <a:pPr marL="0" marR="0" algn="ctr" fontAlgn="b">
                        <a:spcBef>
                          <a:spcPts val="0"/>
                        </a:spcBef>
                        <a:spcAft>
                          <a:spcPts val="0"/>
                        </a:spcAft>
                      </a:pPr>
                      <a:r>
                        <a:rPr lang="en-US" sz="1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Magindanawn MT School Teachers</a:t>
                      </a:r>
                      <a:endParaRPr lang="en-US" sz="1800" b="0" i="0" u="none" strike="noStrike" dirty="0">
                        <a:effectLst/>
                        <a:latin typeface="Arial" panose="020B0604020202020204" pitchFamily="34" charset="0"/>
                      </a:endParaRPr>
                    </a:p>
                  </a:txBody>
                  <a:tcPr marL="45324" marR="45324" marT="8813" marB="88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A7C6ED"/>
                    </a:solidFill>
                  </a:tcPr>
                </a:tc>
                <a:tc>
                  <a:txBody>
                    <a:bodyPr/>
                    <a:lstStyle/>
                    <a:p>
                      <a:pPr marL="0" marR="0" algn="ctr" fontAlgn="b">
                        <a:spcBef>
                          <a:spcPts val="0"/>
                        </a:spcBef>
                        <a:spcAft>
                          <a:spcPts val="0"/>
                        </a:spcAft>
                      </a:pPr>
                      <a:r>
                        <a:rPr lang="en-US" sz="1000" b="1" i="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Mëranaw MT School Teachers</a:t>
                      </a:r>
                      <a:endParaRPr lang="en-US" sz="1800" b="0" i="0" u="none" strike="noStrike" dirty="0">
                        <a:effectLst/>
                        <a:latin typeface="Arial" panose="020B0604020202020204" pitchFamily="34" charset="0"/>
                      </a:endParaRPr>
                    </a:p>
                  </a:txBody>
                  <a:tcPr marL="45324" marR="45324" marT="8813" marB="88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cell3D prstMaterial="dkEdge">
                      <a:bevel/>
                      <a:lightRig rig="flood" dir="t"/>
                    </a:cell3D>
                    <a:solidFill>
                      <a:srgbClr val="A7C6ED"/>
                    </a:solidFill>
                  </a:tcPr>
                </a:tc>
                <a:extLst>
                  <a:ext uri="{0D108BD9-81ED-4DB2-BD59-A6C34878D82A}">
                    <a16:rowId xmlns:a16="http://schemas.microsoft.com/office/drawing/2014/main" val="2027661784"/>
                  </a:ext>
                </a:extLst>
              </a:tr>
            </a:tbl>
          </a:graphicData>
        </a:graphic>
      </p:graphicFrame>
      <p:sp>
        <p:nvSpPr>
          <p:cNvPr id="7" name="TextBox 6">
            <a:extLst>
              <a:ext uri="{FF2B5EF4-FFF2-40B4-BE49-F238E27FC236}">
                <a16:creationId xmlns:a16="http://schemas.microsoft.com/office/drawing/2014/main" id="{47D0B476-E3AC-4840-BC06-11C050E78704}"/>
              </a:ext>
            </a:extLst>
          </p:cNvPr>
          <p:cNvSpPr txBox="1"/>
          <p:nvPr/>
        </p:nvSpPr>
        <p:spPr>
          <a:xfrm>
            <a:off x="272844" y="3240349"/>
            <a:ext cx="3918155" cy="461665"/>
          </a:xfrm>
          <a:prstGeom prst="rect">
            <a:avLst/>
          </a:prstGeom>
          <a:noFill/>
        </p:spPr>
        <p:txBody>
          <a:bodyPr wrap="square" rtlCol="0">
            <a:spAutoFit/>
          </a:bodyPr>
          <a:lstStyle/>
          <a:p>
            <a:r>
              <a:rPr lang="en-US" sz="2400" b="1" kern="0" dirty="0">
                <a:solidFill>
                  <a:srgbClr val="000000"/>
                </a:solidFill>
                <a:ea typeface="Times New Roman" panose="02020603050405020304" pitchFamily="18" charset="0"/>
                <a:cs typeface="Times New Roman" panose="02020603050405020304" pitchFamily="18" charset="0"/>
              </a:rPr>
              <a:t>In Practice: Teacher MTs</a:t>
            </a:r>
          </a:p>
        </p:txBody>
      </p:sp>
    </p:spTree>
    <p:extLst>
      <p:ext uri="{BB962C8B-B14F-4D97-AF65-F5344CB8AC3E}">
        <p14:creationId xmlns:p14="http://schemas.microsoft.com/office/powerpoint/2010/main" val="5618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331C-C65C-46B0-A814-7D158810C4DC}"/>
              </a:ext>
            </a:extLst>
          </p:cNvPr>
          <p:cNvSpPr>
            <a:spLocks noGrp="1"/>
          </p:cNvSpPr>
          <p:nvPr>
            <p:ph type="title"/>
          </p:nvPr>
        </p:nvSpPr>
        <p:spPr>
          <a:xfrm>
            <a:off x="159775" y="217882"/>
            <a:ext cx="4210867" cy="914400"/>
          </a:xfrm>
        </p:spPr>
        <p:txBody>
          <a:bodyPr>
            <a:noAutofit/>
          </a:bodyPr>
          <a:lstStyle/>
          <a:p>
            <a:pPr algn="ctr"/>
            <a:r>
              <a:rPr lang="en-US" b="1" dirty="0"/>
              <a:t>Findings:  Teacher Proficiency in the MT</a:t>
            </a:r>
          </a:p>
        </p:txBody>
      </p:sp>
      <p:sp>
        <p:nvSpPr>
          <p:cNvPr id="4" name="Slide Number Placeholder 3">
            <a:extLst>
              <a:ext uri="{FF2B5EF4-FFF2-40B4-BE49-F238E27FC236}">
                <a16:creationId xmlns:a16="http://schemas.microsoft.com/office/drawing/2014/main" id="{FEFF0509-832B-4CDA-8E56-53D906B18413}"/>
              </a:ext>
            </a:extLst>
          </p:cNvPr>
          <p:cNvSpPr>
            <a:spLocks noGrp="1"/>
          </p:cNvSpPr>
          <p:nvPr>
            <p:ph type="sldNum" sz="quarter" idx="10"/>
          </p:nvPr>
        </p:nvSpPr>
        <p:spPr/>
        <p:txBody>
          <a:bodyPr/>
          <a:lstStyle/>
          <a:p>
            <a:fld id="{D4325D4D-289E-48C1-B277-2BEB492A7D19}" type="slidenum">
              <a:rPr lang="en-US" smtClean="0"/>
              <a:pPr/>
              <a:t>8</a:t>
            </a:fld>
            <a:endParaRPr lang="en-US" dirty="0"/>
          </a:p>
        </p:txBody>
      </p:sp>
      <p:pic>
        <p:nvPicPr>
          <p:cNvPr id="6" name="Content Placeholder 5" descr="A group of people in a classroom&#10;&#10;Description automatically generated with low confidence">
            <a:extLst>
              <a:ext uri="{FF2B5EF4-FFF2-40B4-BE49-F238E27FC236}">
                <a16:creationId xmlns:a16="http://schemas.microsoft.com/office/drawing/2014/main" id="{1626E834-76E6-4E56-BD1E-2A67B050A730}"/>
              </a:ext>
            </a:extLst>
          </p:cNvPr>
          <p:cNvPicPr>
            <a:picLocks noChangeAspect="1"/>
          </p:cNvPicPr>
          <p:nvPr/>
        </p:nvPicPr>
        <p:blipFill rotWithShape="1">
          <a:blip r:embed="rId3">
            <a:extLst>
              <a:ext uri="{28A0092B-C50C-407E-A947-70E740481C1C}">
                <a14:useLocalDpi xmlns:a14="http://schemas.microsoft.com/office/drawing/2010/main" val="0"/>
              </a:ext>
            </a:extLst>
          </a:blip>
          <a:srcRect l="1" t="24831" r="24715" b="6840"/>
          <a:stretch/>
        </p:blipFill>
        <p:spPr bwMode="auto">
          <a:xfrm>
            <a:off x="4378016" y="143255"/>
            <a:ext cx="4613584" cy="275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7">
            <a:extLst>
              <a:ext uri="{FF2B5EF4-FFF2-40B4-BE49-F238E27FC236}">
                <a16:creationId xmlns:a16="http://schemas.microsoft.com/office/drawing/2014/main" id="{8ECE6BEE-59F2-457C-8434-1DC1B56595A5}"/>
              </a:ext>
            </a:extLst>
          </p:cNvPr>
          <p:cNvSpPr txBox="1">
            <a:spLocks/>
          </p:cNvSpPr>
          <p:nvPr/>
        </p:nvSpPr>
        <p:spPr bwMode="auto">
          <a:xfrm>
            <a:off x="371303" y="1132282"/>
            <a:ext cx="3819697" cy="2981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0988" indent="-280988" algn="l" rtl="0" eaLnBrk="1" fontAlgn="base" hangingPunct="1">
              <a:spcBef>
                <a:spcPct val="20000"/>
              </a:spcBef>
              <a:spcAft>
                <a:spcPct val="0"/>
              </a:spcAft>
              <a:buClr>
                <a:schemeClr val="tx2"/>
              </a:buClr>
              <a:buSzPct val="80000"/>
              <a:buFont typeface="Wingdings" pitchFamily="2" charset="2"/>
              <a:buChar char="§"/>
              <a:defRPr sz="2000">
                <a:solidFill>
                  <a:schemeClr val="tx1"/>
                </a:solidFill>
                <a:latin typeface="+mn-lt"/>
                <a:ea typeface="+mn-ea"/>
                <a:cs typeface="+mn-cs"/>
              </a:defRPr>
            </a:lvl1pPr>
            <a:lvl2pPr marL="457200" indent="-234950" algn="l" rtl="0" eaLnBrk="1" fontAlgn="base" hangingPunct="1">
              <a:spcBef>
                <a:spcPct val="20000"/>
              </a:spcBef>
              <a:spcAft>
                <a:spcPct val="0"/>
              </a:spcAft>
              <a:buClr>
                <a:schemeClr val="tx2"/>
              </a:buClr>
              <a:buSzPct val="80000"/>
              <a:buFont typeface="Arial" charset="0"/>
              <a:buChar char="–"/>
              <a:defRPr sz="1800">
                <a:solidFill>
                  <a:schemeClr val="tx1"/>
                </a:solidFill>
                <a:latin typeface="+mn-lt"/>
                <a:cs typeface="+mn-cs"/>
              </a:defRPr>
            </a:lvl2pPr>
            <a:lvl3pPr marL="679450" indent="-222250" algn="l" rtl="0" eaLnBrk="1" fontAlgn="base" hangingPunct="1">
              <a:spcBef>
                <a:spcPct val="20000"/>
              </a:spcBef>
              <a:spcAft>
                <a:spcPct val="0"/>
              </a:spcAft>
              <a:buClr>
                <a:schemeClr val="tx2"/>
              </a:buClr>
              <a:buSzPct val="80000"/>
              <a:buFont typeface="Wingdings" pitchFamily="2" charset="2"/>
              <a:buChar char="§"/>
              <a:defRPr sz="1600">
                <a:solidFill>
                  <a:schemeClr val="tx1"/>
                </a:solidFill>
                <a:latin typeface="+mn-lt"/>
                <a:cs typeface="+mn-cs"/>
              </a:defRPr>
            </a:lvl3pPr>
            <a:lvl4pPr marL="1600200" indent="-228600" algn="l" rtl="0" eaLnBrk="1" fontAlgn="base" hangingPunct="1">
              <a:spcBef>
                <a:spcPct val="20000"/>
              </a:spcBef>
              <a:spcAft>
                <a:spcPct val="0"/>
              </a:spcAft>
              <a:buClr>
                <a:srgbClr val="003F82"/>
              </a:buClr>
              <a:buSzPct val="80000"/>
              <a:buFont typeface="Wingdings" pitchFamily="2" charset="2"/>
              <a:buChar char="§"/>
              <a:defRPr sz="1400">
                <a:solidFill>
                  <a:schemeClr val="tx1"/>
                </a:solidFill>
                <a:latin typeface="+mn-lt"/>
                <a:cs typeface="+mn-cs"/>
              </a:defRPr>
            </a:lvl4pPr>
            <a:lvl5pPr marL="2057400" indent="-228600" algn="l" rtl="0" eaLnBrk="1" fontAlgn="base" hangingPunct="1">
              <a:spcBef>
                <a:spcPct val="20000"/>
              </a:spcBef>
              <a:spcAft>
                <a:spcPct val="0"/>
              </a:spcAft>
              <a:buClr>
                <a:srgbClr val="003F82"/>
              </a:buClr>
              <a:buSzPct val="80000"/>
              <a:buFont typeface="Wingdings" pitchFamily="2" charset="2"/>
              <a:buChar char="§"/>
              <a:defRPr sz="1200">
                <a:solidFill>
                  <a:schemeClr val="tx1"/>
                </a:solidFill>
                <a:latin typeface="+mn-lt"/>
                <a:cs typeface="+mn-cs"/>
              </a:defRPr>
            </a:lvl5pPr>
            <a:lvl6pPr marL="25146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6pPr>
            <a:lvl7pPr marL="29718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7pPr>
            <a:lvl8pPr marL="34290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8pPr>
            <a:lvl9pPr marL="3886200" indent="-228600" algn="l" rtl="0" eaLnBrk="1" fontAlgn="base" hangingPunct="1">
              <a:spcBef>
                <a:spcPct val="20000"/>
              </a:spcBef>
              <a:spcAft>
                <a:spcPct val="0"/>
              </a:spcAft>
              <a:buClr>
                <a:srgbClr val="003F82"/>
              </a:buClr>
              <a:buSzPct val="80000"/>
              <a:buFont typeface="Wingdings" pitchFamily="1" charset="2"/>
              <a:buChar char="§"/>
              <a:defRPr sz="1200">
                <a:solidFill>
                  <a:schemeClr val="tx1"/>
                </a:solidFill>
                <a:latin typeface="+mn-lt"/>
                <a:cs typeface="+mn-cs"/>
              </a:defRPr>
            </a:lvl9pPr>
          </a:lstStyle>
          <a:p>
            <a:pPr marL="0" indent="0">
              <a:spcBef>
                <a:spcPts val="0"/>
              </a:spcBef>
              <a:spcAft>
                <a:spcPts val="120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Policy</a:t>
            </a:r>
            <a:r>
              <a:rPr lang="en-US" sz="2400" kern="0" dirty="0">
                <a:solidFill>
                  <a:srgbClr val="000000"/>
                </a:solidFill>
                <a:ea typeface="Times New Roman" panose="02020603050405020304" pitchFamily="18" charset="0"/>
                <a:cs typeface="Times New Roman" panose="02020603050405020304" pitchFamily="18" charset="0"/>
              </a:rPr>
              <a:t>: Hire teachers proficient in the school MT</a:t>
            </a:r>
          </a:p>
          <a:p>
            <a:pPr marL="0" indent="0">
              <a:spcBef>
                <a:spcPts val="0"/>
              </a:spcBef>
              <a:spcAft>
                <a:spcPts val="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In Practice </a:t>
            </a:r>
          </a:p>
          <a:p>
            <a:pPr marL="0" indent="0">
              <a:spcBef>
                <a:spcPts val="0"/>
              </a:spcBef>
              <a:spcAft>
                <a:spcPts val="120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Overall:</a:t>
            </a:r>
          </a:p>
          <a:p>
            <a:pPr marL="0" indent="0">
              <a:spcBef>
                <a:spcPts val="0"/>
              </a:spcBef>
              <a:spcAft>
                <a:spcPts val="0"/>
              </a:spcAft>
              <a:buFont typeface="Wingdings" pitchFamily="2" charset="2"/>
              <a:buNone/>
            </a:pPr>
            <a:endParaRPr lang="en-US"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600"/>
              </a:spcAft>
              <a:buFont typeface="Wingdings" pitchFamily="2" charset="2"/>
              <a:buNone/>
            </a:pPr>
            <a:endParaRPr lang="en-US" sz="800" b="1" kern="0" dirty="0">
              <a:solidFill>
                <a:srgbClr val="000000"/>
              </a:solidFill>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r>
              <a:rPr lang="en-US" b="1" kern="0" dirty="0">
                <a:solidFill>
                  <a:srgbClr val="000000"/>
                </a:solidFill>
                <a:ea typeface="Times New Roman" panose="02020603050405020304" pitchFamily="18" charset="0"/>
                <a:cs typeface="Times New Roman" panose="02020603050405020304" pitchFamily="18" charset="0"/>
              </a:rPr>
              <a:t>Key:</a:t>
            </a: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2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r>
              <a:rPr lang="en-US" sz="2400" b="1" kern="0" dirty="0">
                <a:solidFill>
                  <a:srgbClr val="000000"/>
                </a:solidFill>
                <a:ea typeface="Times New Roman" panose="02020603050405020304" pitchFamily="18" charset="0"/>
                <a:cs typeface="Times New Roman" panose="02020603050405020304" pitchFamily="18" charset="0"/>
              </a:rPr>
              <a:t>Variations by MT Group:</a:t>
            </a: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1200"/>
              </a:spcAft>
              <a:buFont typeface="Wingdings" pitchFamily="2" charset="2"/>
              <a:buNone/>
            </a:pPr>
            <a:endParaRPr lang="en-US" sz="160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a:p>
            <a:pPr marL="0" indent="0">
              <a:spcBef>
                <a:spcPts val="0"/>
              </a:spcBef>
              <a:spcAft>
                <a:spcPts val="0"/>
              </a:spcAft>
              <a:buFont typeface="Wingdings" pitchFamily="2" charset="2"/>
              <a:buNone/>
            </a:pPr>
            <a:endParaRPr lang="en-US" sz="1400" kern="0" dirty="0">
              <a:latin typeface="Arial" panose="020B0604020202020204" pitchFamily="34" charset="0"/>
              <a:ea typeface="Calibri" panose="020F0502020204030204" pitchFamily="34" charset="0"/>
              <a:cs typeface="Cordia New" panose="020B0304020202020204" pitchFamily="34" charset="-34"/>
            </a:endParaRPr>
          </a:p>
        </p:txBody>
      </p:sp>
      <p:sp>
        <p:nvSpPr>
          <p:cNvPr id="8" name="TextBox 7">
            <a:extLst>
              <a:ext uri="{FF2B5EF4-FFF2-40B4-BE49-F238E27FC236}">
                <a16:creationId xmlns:a16="http://schemas.microsoft.com/office/drawing/2014/main" id="{0C454D84-DF84-4FA5-AF9F-5BD3D7921606}"/>
              </a:ext>
            </a:extLst>
          </p:cNvPr>
          <p:cNvSpPr txBox="1"/>
          <p:nvPr/>
        </p:nvSpPr>
        <p:spPr>
          <a:xfrm>
            <a:off x="1155794" y="3459381"/>
            <a:ext cx="7828432" cy="954107"/>
          </a:xfrm>
          <a:prstGeom prst="rect">
            <a:avLst/>
          </a:prstGeom>
          <a:noFill/>
        </p:spPr>
        <p:txBody>
          <a:bodyPr wrap="square" rtlCol="0">
            <a:spAutoFit/>
          </a:bodyPr>
          <a:lstStyle/>
          <a:p>
            <a:pPr marL="0" marR="0">
              <a:spcBef>
                <a:spcPts val="0"/>
              </a:spcBef>
              <a:spcAft>
                <a:spcPts val="0"/>
              </a:spcAft>
            </a:pPr>
            <a:r>
              <a:rPr lang="en-US" sz="1400" dirty="0">
                <a:solidFill>
                  <a:srgbClr val="0070C0"/>
                </a:solidFill>
                <a:effectLst/>
                <a:latin typeface="Arial" panose="020B0604020202020204" pitchFamily="34" charset="0"/>
                <a:ea typeface="Calibri" panose="020F0502020204030204" pitchFamily="34" charset="0"/>
                <a:cs typeface="Gill Sans MT" panose="020B0502020104020203" pitchFamily="34" charset="0"/>
              </a:rPr>
              <a:t>█</a:t>
            </a:r>
            <a:r>
              <a:rPr lang="en-US" sz="1400" dirty="0">
                <a:solidFill>
                  <a:srgbClr val="365F91"/>
                </a:solidFill>
                <a:effectLst/>
                <a:latin typeface="Arial" panose="020B0604020202020204" pitchFamily="34" charset="0"/>
                <a:ea typeface="Calibri" panose="020F0502020204030204" pitchFamily="34" charset="0"/>
                <a:cs typeface="Gill Sans MT" panose="020B0502020104020203" pitchFamily="34" charset="0"/>
              </a:rPr>
              <a:t> </a:t>
            </a:r>
            <a:r>
              <a:rPr lang="en-US" sz="1400" dirty="0">
                <a:effectLst/>
                <a:latin typeface="Arial" panose="020B0604020202020204" pitchFamily="34" charset="0"/>
                <a:ea typeface="Calibri" panose="020F0502020204030204" pitchFamily="34" charset="0"/>
                <a:cs typeface="Gill Sans MT" panose="020B0502020104020203" pitchFamily="34" charset="0"/>
              </a:rPr>
              <a:t>At ease using the school MT both for informal conversations and for teaching</a:t>
            </a:r>
            <a:endParaRPr lang="en-US" sz="14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a:spcBef>
                <a:spcPts val="0"/>
              </a:spcBef>
              <a:spcAft>
                <a:spcPts val="0"/>
              </a:spcAft>
            </a:pPr>
            <a:r>
              <a:rPr lang="en-US" sz="1400" dirty="0">
                <a:solidFill>
                  <a:srgbClr val="B8CCE4"/>
                </a:solidFill>
                <a:effectLst/>
                <a:latin typeface="Arial" panose="020B0604020202020204" pitchFamily="34" charset="0"/>
                <a:ea typeface="Calibri" panose="020F0502020204030204" pitchFamily="34" charset="0"/>
                <a:cs typeface="Gill Sans MT" panose="020B0502020104020203" pitchFamily="34" charset="0"/>
              </a:rPr>
              <a:t>█</a:t>
            </a:r>
            <a:r>
              <a:rPr lang="en-US" sz="1400" dirty="0">
                <a:solidFill>
                  <a:srgbClr val="000000"/>
                </a:solidFill>
                <a:effectLst/>
                <a:latin typeface="Arial" panose="020B0604020202020204" pitchFamily="34" charset="0"/>
                <a:ea typeface="Calibri" panose="020F0502020204030204" pitchFamily="34" charset="0"/>
                <a:cs typeface="Gill Sans MT" panose="020B0502020104020203" pitchFamily="34" charset="0"/>
              </a:rPr>
              <a:t> At ease using </a:t>
            </a:r>
            <a:r>
              <a:rPr lang="en-US" sz="1400" dirty="0">
                <a:solidFill>
                  <a:srgbClr val="000000"/>
                </a:solidFill>
                <a:latin typeface="Arial" panose="020B0604020202020204" pitchFamily="34" charset="0"/>
                <a:ea typeface="Calibri" panose="020F0502020204030204" pitchFamily="34" charset="0"/>
                <a:cs typeface="Gill Sans MT" panose="020B0502020104020203" pitchFamily="34" charset="0"/>
              </a:rPr>
              <a:t>it </a:t>
            </a:r>
            <a:r>
              <a:rPr lang="en-US" sz="1400" dirty="0">
                <a:solidFill>
                  <a:srgbClr val="000000"/>
                </a:solidFill>
                <a:effectLst/>
                <a:latin typeface="Arial" panose="020B0604020202020204" pitchFamily="34" charset="0"/>
                <a:ea typeface="Calibri" panose="020F0502020204030204" pitchFamily="34" charset="0"/>
                <a:cs typeface="Gill Sans MT" panose="020B0502020104020203" pitchFamily="34" charset="0"/>
              </a:rPr>
              <a:t>for informal conversations, but sometimes have challenges using it for teaching</a:t>
            </a:r>
            <a:endParaRPr lang="en-US" sz="14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a:spcBef>
                <a:spcPts val="0"/>
              </a:spcBef>
              <a:spcAft>
                <a:spcPts val="0"/>
              </a:spcAft>
            </a:pPr>
            <a:r>
              <a:rPr lang="en-US" sz="1400" dirty="0">
                <a:solidFill>
                  <a:srgbClr val="D99594"/>
                </a:solidFill>
                <a:effectLst/>
                <a:latin typeface="Arial" panose="020B0604020202020204" pitchFamily="34" charset="0"/>
                <a:ea typeface="Calibri" panose="020F0502020204030204" pitchFamily="34" charset="0"/>
                <a:cs typeface="Gill Sans MT" panose="020B0502020104020203" pitchFamily="34" charset="0"/>
              </a:rPr>
              <a:t>█</a:t>
            </a:r>
            <a:r>
              <a:rPr lang="en-US" sz="1400" dirty="0">
                <a:solidFill>
                  <a:srgbClr val="000000"/>
                </a:solidFill>
                <a:effectLst/>
                <a:latin typeface="Arial" panose="020B0604020202020204" pitchFamily="34" charset="0"/>
                <a:ea typeface="Calibri" panose="020F0502020204030204" pitchFamily="34" charset="0"/>
                <a:cs typeface="Gill Sans MT" panose="020B0502020104020203" pitchFamily="34" charset="0"/>
              </a:rPr>
              <a:t> Speak it with some effort</a:t>
            </a:r>
            <a:endParaRPr lang="en-US" sz="1400" dirty="0">
              <a:effectLst/>
              <a:latin typeface="Gill Sans MT" panose="020B0502020104020203" pitchFamily="34" charset="0"/>
              <a:ea typeface="Gill Sans MT" panose="020B0502020104020203" pitchFamily="34" charset="0"/>
              <a:cs typeface="Gill Sans MT" panose="020B0502020104020203" pitchFamily="34" charset="0"/>
            </a:endParaRPr>
          </a:p>
          <a:p>
            <a:pPr marL="0" marR="0">
              <a:spcBef>
                <a:spcPts val="0"/>
              </a:spcBef>
              <a:spcAft>
                <a:spcPts val="0"/>
              </a:spcAft>
            </a:pPr>
            <a:r>
              <a:rPr lang="en-US" sz="1400" dirty="0">
                <a:solidFill>
                  <a:srgbClr val="FF0000"/>
                </a:solidFill>
                <a:effectLst/>
                <a:latin typeface="Arial" panose="020B0604020202020204" pitchFamily="34" charset="0"/>
                <a:ea typeface="Calibri" panose="020F0502020204030204" pitchFamily="34" charset="0"/>
                <a:cs typeface="Gill Sans MT" panose="020B0502020104020203" pitchFamily="34" charset="0"/>
              </a:rPr>
              <a:t>█</a:t>
            </a:r>
            <a:r>
              <a:rPr lang="en-US" sz="1400" dirty="0">
                <a:solidFill>
                  <a:srgbClr val="000000"/>
                </a:solidFill>
                <a:effectLst/>
                <a:latin typeface="Arial" panose="020B0604020202020204" pitchFamily="34" charset="0"/>
                <a:ea typeface="Calibri" panose="020F0502020204030204" pitchFamily="34" charset="0"/>
                <a:cs typeface="Gill Sans MT" panose="020B0502020104020203" pitchFamily="34" charset="0"/>
              </a:rPr>
              <a:t> Do not speak it</a:t>
            </a:r>
            <a:endParaRPr lang="en-US" sz="1400" dirty="0">
              <a:effectLst/>
              <a:latin typeface="Gill Sans MT" panose="020B0502020104020203" pitchFamily="34" charset="0"/>
              <a:ea typeface="Gill Sans MT" panose="020B0502020104020203" pitchFamily="34" charset="0"/>
              <a:cs typeface="Gill Sans MT" panose="020B0502020104020203" pitchFamily="34" charset="0"/>
            </a:endParaRPr>
          </a:p>
        </p:txBody>
      </p:sp>
      <p:pic>
        <p:nvPicPr>
          <p:cNvPr id="9" name="Picture 8">
            <a:extLst>
              <a:ext uri="{FF2B5EF4-FFF2-40B4-BE49-F238E27FC236}">
                <a16:creationId xmlns:a16="http://schemas.microsoft.com/office/drawing/2014/main" id="{6680C86A-F75B-4F85-8432-F5E8D1E7E0E0}"/>
              </a:ext>
            </a:extLst>
          </p:cNvPr>
          <p:cNvPicPr>
            <a:picLocks noChangeAspect="1"/>
          </p:cNvPicPr>
          <p:nvPr/>
        </p:nvPicPr>
        <p:blipFill>
          <a:blip r:embed="rId4"/>
          <a:stretch>
            <a:fillRect/>
          </a:stretch>
        </p:blipFill>
        <p:spPr>
          <a:xfrm>
            <a:off x="1155794" y="4977270"/>
            <a:ext cx="7150006" cy="16451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11" name="Chart 10">
            <a:extLst>
              <a:ext uri="{FF2B5EF4-FFF2-40B4-BE49-F238E27FC236}">
                <a16:creationId xmlns:a16="http://schemas.microsoft.com/office/drawing/2014/main" id="{682A1809-EAFC-43EF-AD51-F261C91A661E}"/>
              </a:ext>
            </a:extLst>
          </p:cNvPr>
          <p:cNvGraphicFramePr/>
          <p:nvPr>
            <p:extLst>
              <p:ext uri="{D42A27DB-BD31-4B8C-83A1-F6EECF244321}">
                <p14:modId xmlns:p14="http://schemas.microsoft.com/office/powerpoint/2010/main" val="3584823193"/>
              </p:ext>
            </p:extLst>
          </p:nvPr>
        </p:nvGraphicFramePr>
        <p:xfrm>
          <a:off x="2209800" y="2028812"/>
          <a:ext cx="1388582" cy="13199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891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DCCF-A3A7-4E2D-A096-926EC90E336B}"/>
              </a:ext>
            </a:extLst>
          </p:cNvPr>
          <p:cNvSpPr>
            <a:spLocks noGrp="1"/>
          </p:cNvSpPr>
          <p:nvPr>
            <p:ph type="title"/>
          </p:nvPr>
        </p:nvSpPr>
        <p:spPr>
          <a:xfrm>
            <a:off x="381000" y="349693"/>
            <a:ext cx="8382000" cy="914400"/>
          </a:xfrm>
        </p:spPr>
        <p:txBody>
          <a:bodyPr>
            <a:noAutofit/>
          </a:bodyPr>
          <a:lstStyle/>
          <a:p>
            <a:pPr algn="ctr"/>
            <a:r>
              <a:rPr lang="en-US" b="1" dirty="0"/>
              <a:t>Associations between Teacher Proficiency in the MT and Teacher MT Usage in Class</a:t>
            </a:r>
          </a:p>
        </p:txBody>
      </p:sp>
      <p:sp>
        <p:nvSpPr>
          <p:cNvPr id="4" name="Slide Number Placeholder 3">
            <a:extLst>
              <a:ext uri="{FF2B5EF4-FFF2-40B4-BE49-F238E27FC236}">
                <a16:creationId xmlns:a16="http://schemas.microsoft.com/office/drawing/2014/main" id="{AA6661EB-CF80-4F76-AFAC-0C7D4A65AF0F}"/>
              </a:ext>
            </a:extLst>
          </p:cNvPr>
          <p:cNvSpPr>
            <a:spLocks noGrp="1"/>
          </p:cNvSpPr>
          <p:nvPr>
            <p:ph type="sldNum" sz="quarter" idx="10"/>
          </p:nvPr>
        </p:nvSpPr>
        <p:spPr/>
        <p:txBody>
          <a:bodyPr/>
          <a:lstStyle/>
          <a:p>
            <a:fld id="{D4325D4D-289E-48C1-B277-2BEB492A7D19}" type="slidenum">
              <a:rPr lang="en-US" smtClean="0"/>
              <a:pPr/>
              <a:t>9</a:t>
            </a:fld>
            <a:endParaRPr lang="en-US" dirty="0"/>
          </a:p>
        </p:txBody>
      </p:sp>
      <p:graphicFrame>
        <p:nvGraphicFramePr>
          <p:cNvPr id="8" name="Chart 7">
            <a:extLst>
              <a:ext uri="{FF2B5EF4-FFF2-40B4-BE49-F238E27FC236}">
                <a16:creationId xmlns:a16="http://schemas.microsoft.com/office/drawing/2014/main" id="{4AA1C311-D77D-4889-86E0-890C97FD0D93}"/>
              </a:ext>
            </a:extLst>
          </p:cNvPr>
          <p:cNvGraphicFramePr>
            <a:graphicFrameLocks/>
          </p:cNvGraphicFramePr>
          <p:nvPr>
            <p:extLst>
              <p:ext uri="{D42A27DB-BD31-4B8C-83A1-F6EECF244321}">
                <p14:modId xmlns:p14="http://schemas.microsoft.com/office/powerpoint/2010/main" val="2564775807"/>
              </p:ext>
            </p:extLst>
          </p:nvPr>
        </p:nvGraphicFramePr>
        <p:xfrm>
          <a:off x="1371600" y="2122713"/>
          <a:ext cx="6400800" cy="440736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5053913-F69D-448A-9538-1DB745C56636}"/>
              </a:ext>
            </a:extLst>
          </p:cNvPr>
          <p:cNvSpPr txBox="1"/>
          <p:nvPr/>
        </p:nvSpPr>
        <p:spPr>
          <a:xfrm>
            <a:off x="533400" y="1557439"/>
            <a:ext cx="5867400" cy="461665"/>
          </a:xfrm>
          <a:prstGeom prst="rect">
            <a:avLst/>
          </a:prstGeom>
          <a:noFill/>
        </p:spPr>
        <p:txBody>
          <a:bodyPr wrap="square" rtlCol="0">
            <a:spAutoFit/>
          </a:bodyPr>
          <a:lstStyle/>
          <a:p>
            <a:r>
              <a:rPr lang="en-US" sz="2400" b="1" dirty="0">
                <a:latin typeface="Gill Sans MT" panose="020B0502020104020203" pitchFamily="34" charset="0"/>
              </a:rPr>
              <a:t>Teacher MT/School MT Match:</a:t>
            </a:r>
          </a:p>
        </p:txBody>
      </p:sp>
    </p:spTree>
    <p:extLst>
      <p:ext uri="{BB962C8B-B14F-4D97-AF65-F5344CB8AC3E}">
        <p14:creationId xmlns:p14="http://schemas.microsoft.com/office/powerpoint/2010/main" val="819378445"/>
      </p:ext>
    </p:extLst>
  </p:cSld>
  <p:clrMapOvr>
    <a:masterClrMapping/>
  </p:clrMapOvr>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20BA4A72583044899216418A3F1EDD" ma:contentTypeVersion="12" ma:contentTypeDescription="Create a new document." ma:contentTypeScope="" ma:versionID="673595fcf008da5465424b7be2a1b704">
  <xsd:schema xmlns:xsd="http://www.w3.org/2001/XMLSchema" xmlns:xs="http://www.w3.org/2001/XMLSchema" xmlns:p="http://schemas.microsoft.com/office/2006/metadata/properties" xmlns:ns2="1fd00898-279b-4a57-b080-51ce16def3fd" xmlns:ns3="f003284d-37ce-4e7d-8e80-778d95897d19" targetNamespace="http://schemas.microsoft.com/office/2006/metadata/properties" ma:root="true" ma:fieldsID="d68a4b095c14574c520a3ad17ca59b06" ns2:_="" ns3:_="">
    <xsd:import namespace="1fd00898-279b-4a57-b080-51ce16def3fd"/>
    <xsd:import namespace="f003284d-37ce-4e7d-8e80-778d95897d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00898-279b-4a57-b080-51ce16def3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03284d-37ce-4e7d-8e80-778d95897d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419149-0E5E-44F3-BC09-A4B28B263425}">
  <ds:schemaRefs>
    <ds:schemaRef ds:uri="http://schemas.microsoft.com/sharepoint/v3/contenttype/forms"/>
  </ds:schemaRefs>
</ds:datastoreItem>
</file>

<file path=customXml/itemProps2.xml><?xml version="1.0" encoding="utf-8"?>
<ds:datastoreItem xmlns:ds="http://schemas.openxmlformats.org/officeDocument/2006/customXml" ds:itemID="{B9D5CE28-431D-42A2-BD9A-AF905571E683}">
  <ds:schemaRefs>
    <ds:schemaRef ds:uri="http://schemas.openxmlformats.org/package/2006/metadata/core-properties"/>
    <ds:schemaRef ds:uri="http://purl.org/dc/terms/"/>
    <ds:schemaRef ds:uri="http://purl.org/dc/elements/1.1/"/>
    <ds:schemaRef ds:uri="1fd00898-279b-4a57-b080-51ce16def3fd"/>
    <ds:schemaRef ds:uri="http://purl.org/dc/dcmitype/"/>
    <ds:schemaRef ds:uri="http://schemas.microsoft.com/office/2006/documentManagement/types"/>
    <ds:schemaRef ds:uri="http://schemas.microsoft.com/office/2006/metadata/properties"/>
    <ds:schemaRef ds:uri="http://schemas.microsoft.com/office/infopath/2007/PartnerControls"/>
    <ds:schemaRef ds:uri="f003284d-37ce-4e7d-8e80-778d95897d19"/>
    <ds:schemaRef ds:uri="http://www.w3.org/XML/1998/namespace"/>
  </ds:schemaRefs>
</ds:datastoreItem>
</file>

<file path=customXml/itemProps3.xml><?xml version="1.0" encoding="utf-8"?>
<ds:datastoreItem xmlns:ds="http://schemas.openxmlformats.org/officeDocument/2006/customXml" ds:itemID="{2E9E37F9-B0DF-4CCB-BAC7-C3C97EBA5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00898-279b-4a57-b080-51ce16def3fd"/>
    <ds:schemaRef ds:uri="f003284d-37ce-4e7d-8e80-778d95897d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4.3-Template_12.7.2016</Template>
  <TotalTime>2947</TotalTime>
  <Words>1073</Words>
  <Application>Microsoft Office PowerPoint</Application>
  <PresentationFormat>On-screen Show (4:3)</PresentationFormat>
  <Paragraphs>196</Paragraphs>
  <Slides>16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Gill Sans MT</vt:lpstr>
      <vt:lpstr>Wingdings</vt:lpstr>
      <vt:lpstr>4.3-Template_12.7.2016</vt:lpstr>
      <vt:lpstr>Results and Implications of a 2019 Study of Fidelity of Implementation of the Mother Tongue-Based Multilingual Education (MTB-MLE) Policy in the Philippines</vt:lpstr>
      <vt:lpstr>Background on MTB-MLE Policy in the Philippines </vt:lpstr>
      <vt:lpstr>Purpose of the Study</vt:lpstr>
      <vt:lpstr>What We Did</vt:lpstr>
      <vt:lpstr>Lesson Observation Instrument:   Teacher Language Usage</vt:lpstr>
      <vt:lpstr>Findings: MoTL Usage</vt:lpstr>
      <vt:lpstr>Findings:  Teacher MT-School MT Match</vt:lpstr>
      <vt:lpstr>Findings:  Teacher Proficiency in the MT</vt:lpstr>
      <vt:lpstr>Associations between Teacher Proficiency in the MT and Teacher MT Usage in Class</vt:lpstr>
      <vt:lpstr>Associations between Teacher Proficiency in the MT and Teacher MT Usage in Class</vt:lpstr>
      <vt:lpstr>Findings:  Linguistic Homogeneity</vt:lpstr>
      <vt:lpstr>Associations between Linguistic Homogeneity of the Student Population and Teacher MT Usage in Class </vt:lpstr>
      <vt:lpstr>Findings: Materials Provisioning</vt:lpstr>
      <vt:lpstr>Associations between Availability of Student Textbook in the MT and Teacher MT Usage in Class</vt:lpstr>
      <vt:lpstr>Implications</vt:lpstr>
      <vt:lpstr>For More Information</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Karon Harden</cp:lastModifiedBy>
  <cp:revision>10</cp:revision>
  <dcterms:created xsi:type="dcterms:W3CDTF">2017-03-16T17:46:58Z</dcterms:created>
  <dcterms:modified xsi:type="dcterms:W3CDTF">2021-04-26T19:05:18Z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0x0101007C20BA4A72583044899216418A3F1EDD</vt:lpwstr>
  </property>
</Properties>
</file>